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58" r:id="rId4"/>
    <p:sldId id="259" r:id="rId5"/>
    <p:sldId id="260" r:id="rId6"/>
    <p:sldId id="266" r:id="rId7"/>
    <p:sldId id="267" r:id="rId8"/>
    <p:sldId id="268" r:id="rId9"/>
    <p:sldId id="262" r:id="rId10"/>
    <p:sldId id="269" r:id="rId11"/>
    <p:sldId id="270" r:id="rId12"/>
    <p:sldId id="271" r:id="rId13"/>
    <p:sldId id="261" r:id="rId14"/>
    <p:sldId id="272" r:id="rId15"/>
    <p:sldId id="265" r:id="rId16"/>
  </p:sldIdLst>
  <p:sldSz cx="12192000" cy="6858000"/>
  <p:notesSz cx="6858000" cy="9144000"/>
  <p:embeddedFontLst>
    <p:embeddedFont>
      <p:font typeface="Arial Black" panose="020B0A04020102020204" pitchFamily="34" charset="0"/>
      <p:bold r:id="rId18"/>
    </p:embeddedFont>
    <p:embeddedFont>
      <p:font typeface="Monotype Corsiva" panose="03010101010201010101" pitchFamily="66" charset="0"/>
      <p:italic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华文仿宋" panose="02010600040101010101" pitchFamily="2" charset="-122"/>
      <p:regular r:id="rId23"/>
    </p:embeddedFont>
    <p:embeddedFont>
      <p:font typeface="华文新魏" panose="02010800040101010101" pitchFamily="2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2F5"/>
    <a:srgbClr val="C5C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17" autoAdjust="0"/>
  </p:normalViewPr>
  <p:slideViewPr>
    <p:cSldViewPr snapToGrid="0">
      <p:cViewPr varScale="1">
        <p:scale>
          <a:sx n="89" d="100"/>
          <a:sy n="89" d="100"/>
        </p:scale>
        <p:origin x="92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FC1D38-8F56-4736-8565-DFF7880EA5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BF3C091-4652-4616-8932-25CD4EE47929}">
      <dgm:prSet phldrT="[文本]" custT="1"/>
      <dgm:spPr/>
      <dgm:t>
        <a:bodyPr/>
        <a:lstStyle/>
        <a:p>
          <a:r>
            <a: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rPr>
            <a:t>1·</a:t>
          </a:r>
          <a:r>
            <a: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rPr>
            <a:t>题目需求分析</a:t>
          </a:r>
        </a:p>
      </dgm:t>
    </dgm:pt>
    <dgm:pt modelId="{F2D157B4-09E2-48F9-83E3-689B14C3CF8C}" type="parTrans" cxnId="{E5ECE0CE-0AC7-4175-BB92-E62190C7ECCC}">
      <dgm:prSet/>
      <dgm:spPr/>
      <dgm:t>
        <a:bodyPr/>
        <a:lstStyle/>
        <a:p>
          <a:endParaRPr lang="zh-CN" altLang="en-US"/>
        </a:p>
      </dgm:t>
    </dgm:pt>
    <dgm:pt modelId="{97A6A084-17B0-49DA-91E0-2F1A954DA0EA}" type="sibTrans" cxnId="{E5ECE0CE-0AC7-4175-BB92-E62190C7ECCC}">
      <dgm:prSet/>
      <dgm:spPr/>
      <dgm:t>
        <a:bodyPr/>
        <a:lstStyle/>
        <a:p>
          <a:endParaRPr lang="zh-CN" altLang="en-US"/>
        </a:p>
      </dgm:t>
    </dgm:pt>
    <dgm:pt modelId="{98AB2E0D-7107-4EA0-A95D-D3002D8BD926}">
      <dgm:prSet phldrT="[文本]" custT="1"/>
      <dgm:spPr/>
      <dgm:t>
        <a:bodyPr/>
        <a:lstStyle/>
        <a:p>
          <a:r>
            <a:rPr lang="en-US" altLang="zh-CN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2·</a:t>
          </a:r>
          <a:r>
            <a:rPr lang="zh-CN" altLang="en-US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需求解决</a:t>
          </a:r>
        </a:p>
      </dgm:t>
    </dgm:pt>
    <dgm:pt modelId="{FD6C3AFE-6D88-49C8-A7A2-94BA46FFFFCA}" type="parTrans" cxnId="{E02A00A9-B60A-4B7D-88C9-388C32876F64}">
      <dgm:prSet/>
      <dgm:spPr/>
      <dgm:t>
        <a:bodyPr/>
        <a:lstStyle/>
        <a:p>
          <a:endParaRPr lang="zh-CN" altLang="en-US"/>
        </a:p>
      </dgm:t>
    </dgm:pt>
    <dgm:pt modelId="{C8E4EB28-5291-435B-9C10-72E1001E8D63}" type="sibTrans" cxnId="{E02A00A9-B60A-4B7D-88C9-388C32876F64}">
      <dgm:prSet/>
      <dgm:spPr/>
      <dgm:t>
        <a:bodyPr/>
        <a:lstStyle/>
        <a:p>
          <a:endParaRPr lang="zh-CN" altLang="en-US"/>
        </a:p>
      </dgm:t>
    </dgm:pt>
    <dgm:pt modelId="{511CE73E-395D-4DF9-B35B-358A0B2F8C8A}">
      <dgm:prSet phldrT="[文本]" custT="1"/>
      <dgm:spPr/>
      <dgm:t>
        <a:bodyPr/>
        <a:lstStyle/>
        <a:p>
          <a:r>
            <a:rPr lang="en-US" altLang="zh-CN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3·</a:t>
          </a:r>
          <a:r>
            <a:rPr lang="zh-CN" altLang="en-US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算法分析</a:t>
          </a:r>
        </a:p>
      </dgm:t>
    </dgm:pt>
    <dgm:pt modelId="{E5289BA3-7D60-4CAC-A167-7E54657E2139}" type="parTrans" cxnId="{BFAD184C-6560-4B70-84F8-089FE9AC4C09}">
      <dgm:prSet/>
      <dgm:spPr/>
      <dgm:t>
        <a:bodyPr/>
        <a:lstStyle/>
        <a:p>
          <a:endParaRPr lang="zh-CN" altLang="en-US"/>
        </a:p>
      </dgm:t>
    </dgm:pt>
    <dgm:pt modelId="{00CA6303-4A59-4A89-8552-003F473C7606}" type="sibTrans" cxnId="{BFAD184C-6560-4B70-84F8-089FE9AC4C09}">
      <dgm:prSet/>
      <dgm:spPr/>
      <dgm:t>
        <a:bodyPr/>
        <a:lstStyle/>
        <a:p>
          <a:endParaRPr lang="zh-CN" altLang="en-US"/>
        </a:p>
      </dgm:t>
    </dgm:pt>
    <dgm:pt modelId="{C3482715-E4E1-49D8-986F-E57A94B6A620}">
      <dgm:prSet phldrT="[文本]" custT="1"/>
      <dgm:spPr/>
      <dgm:t>
        <a:bodyPr/>
        <a:lstStyle/>
        <a:p>
          <a:r>
            <a:rPr lang="en-US" altLang="zh-CN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4·</a:t>
          </a:r>
          <a:r>
            <a:rPr lang="zh-CN" altLang="en-US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系统分析</a:t>
          </a:r>
        </a:p>
      </dgm:t>
    </dgm:pt>
    <dgm:pt modelId="{DACF0287-ED0F-4F2A-B3CF-9F17F0605CE8}" type="parTrans" cxnId="{DC01CC09-53FD-4197-85A9-7DE5FBEBCFDD}">
      <dgm:prSet/>
      <dgm:spPr/>
      <dgm:t>
        <a:bodyPr/>
        <a:lstStyle/>
        <a:p>
          <a:endParaRPr lang="zh-CN" altLang="en-US"/>
        </a:p>
      </dgm:t>
    </dgm:pt>
    <dgm:pt modelId="{B3160240-5F21-463E-AC36-8536E2073609}" type="sibTrans" cxnId="{DC01CC09-53FD-4197-85A9-7DE5FBEBCFDD}">
      <dgm:prSet/>
      <dgm:spPr/>
      <dgm:t>
        <a:bodyPr/>
        <a:lstStyle/>
        <a:p>
          <a:endParaRPr lang="zh-CN" altLang="en-US"/>
        </a:p>
      </dgm:t>
    </dgm:pt>
    <dgm:pt modelId="{894413EE-18B6-4088-9CFB-7EDAE047D30B}">
      <dgm:prSet phldrT="[文本]" custT="1"/>
      <dgm:spPr/>
      <dgm:t>
        <a:bodyPr/>
        <a:lstStyle/>
        <a:p>
          <a:r>
            <a:rPr lang="en-US" altLang="zh-CN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5·</a:t>
          </a:r>
          <a:r>
            <a:rPr lang="zh-CN" altLang="en-US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现场演示</a:t>
          </a:r>
        </a:p>
      </dgm:t>
    </dgm:pt>
    <dgm:pt modelId="{935BD381-FF6A-4265-8CFC-1EB179C26DA9}" type="parTrans" cxnId="{C1B55E7A-DC8B-4015-8E5E-199B00FDCA8A}">
      <dgm:prSet/>
      <dgm:spPr/>
      <dgm:t>
        <a:bodyPr/>
        <a:lstStyle/>
        <a:p>
          <a:endParaRPr lang="zh-CN" altLang="en-US"/>
        </a:p>
      </dgm:t>
    </dgm:pt>
    <dgm:pt modelId="{FE11E8B0-72B5-4DC0-BF5C-F15FD84E51BD}" type="sibTrans" cxnId="{C1B55E7A-DC8B-4015-8E5E-199B00FDCA8A}">
      <dgm:prSet/>
      <dgm:spPr/>
      <dgm:t>
        <a:bodyPr/>
        <a:lstStyle/>
        <a:p>
          <a:endParaRPr lang="zh-CN" altLang="en-US"/>
        </a:p>
      </dgm:t>
    </dgm:pt>
    <dgm:pt modelId="{4446181A-8073-4CD0-A463-8E2C1AC50088}" type="pres">
      <dgm:prSet presAssocID="{DEFC1D38-8F56-4736-8565-DFF7880EA5AD}" presName="linear" presStyleCnt="0">
        <dgm:presLayoutVars>
          <dgm:dir/>
          <dgm:animLvl val="lvl"/>
          <dgm:resizeHandles val="exact"/>
        </dgm:presLayoutVars>
      </dgm:prSet>
      <dgm:spPr/>
    </dgm:pt>
    <dgm:pt modelId="{46A49CD2-0FCE-4BE4-ABF4-9848D1EEC13C}" type="pres">
      <dgm:prSet presAssocID="{5BF3C091-4652-4616-8932-25CD4EE47929}" presName="parentLin" presStyleCnt="0"/>
      <dgm:spPr/>
    </dgm:pt>
    <dgm:pt modelId="{DC3BFFD5-F1FB-4854-A0C9-FDD1A52016C7}" type="pres">
      <dgm:prSet presAssocID="{5BF3C091-4652-4616-8932-25CD4EE47929}" presName="parentLeftMargin" presStyleLbl="node1" presStyleIdx="0" presStyleCnt="5"/>
      <dgm:spPr/>
    </dgm:pt>
    <dgm:pt modelId="{79CAB33D-398A-4126-BABF-7B893159835B}" type="pres">
      <dgm:prSet presAssocID="{5BF3C091-4652-4616-8932-25CD4EE4792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21C4940-AD68-4DA6-B64B-098E79FDB2E4}" type="pres">
      <dgm:prSet presAssocID="{5BF3C091-4652-4616-8932-25CD4EE47929}" presName="negativeSpace" presStyleCnt="0"/>
      <dgm:spPr/>
    </dgm:pt>
    <dgm:pt modelId="{E03A9238-E57F-4848-BE10-D53A30F989DF}" type="pres">
      <dgm:prSet presAssocID="{5BF3C091-4652-4616-8932-25CD4EE47929}" presName="childText" presStyleLbl="conFgAcc1" presStyleIdx="0" presStyleCnt="5">
        <dgm:presLayoutVars>
          <dgm:bulletEnabled val="1"/>
        </dgm:presLayoutVars>
      </dgm:prSet>
      <dgm:spPr/>
    </dgm:pt>
    <dgm:pt modelId="{BB4D6362-C058-4731-8DB7-40FF21E40F1E}" type="pres">
      <dgm:prSet presAssocID="{97A6A084-17B0-49DA-91E0-2F1A954DA0EA}" presName="spaceBetweenRectangles" presStyleCnt="0"/>
      <dgm:spPr/>
    </dgm:pt>
    <dgm:pt modelId="{356B16DB-9077-44BC-A731-6CC43E71B3FE}" type="pres">
      <dgm:prSet presAssocID="{98AB2E0D-7107-4EA0-A95D-D3002D8BD926}" presName="parentLin" presStyleCnt="0"/>
      <dgm:spPr/>
    </dgm:pt>
    <dgm:pt modelId="{BE107CF0-0BB1-4714-838F-C039B340DF53}" type="pres">
      <dgm:prSet presAssocID="{98AB2E0D-7107-4EA0-A95D-D3002D8BD926}" presName="parentLeftMargin" presStyleLbl="node1" presStyleIdx="0" presStyleCnt="5"/>
      <dgm:spPr/>
    </dgm:pt>
    <dgm:pt modelId="{C9441371-8F13-4121-9FFB-583E05247221}" type="pres">
      <dgm:prSet presAssocID="{98AB2E0D-7107-4EA0-A95D-D3002D8BD92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2FC23D4-C3A0-489C-86EE-C9CC0A2BEA33}" type="pres">
      <dgm:prSet presAssocID="{98AB2E0D-7107-4EA0-A95D-D3002D8BD926}" presName="negativeSpace" presStyleCnt="0"/>
      <dgm:spPr/>
    </dgm:pt>
    <dgm:pt modelId="{0A702D31-7F8B-4258-B272-0A78320F5F71}" type="pres">
      <dgm:prSet presAssocID="{98AB2E0D-7107-4EA0-A95D-D3002D8BD926}" presName="childText" presStyleLbl="conFgAcc1" presStyleIdx="1" presStyleCnt="5">
        <dgm:presLayoutVars>
          <dgm:bulletEnabled val="1"/>
        </dgm:presLayoutVars>
      </dgm:prSet>
      <dgm:spPr/>
    </dgm:pt>
    <dgm:pt modelId="{5564570C-1511-45EF-8B2E-F61F0AC1EE7B}" type="pres">
      <dgm:prSet presAssocID="{C8E4EB28-5291-435B-9C10-72E1001E8D63}" presName="spaceBetweenRectangles" presStyleCnt="0"/>
      <dgm:spPr/>
    </dgm:pt>
    <dgm:pt modelId="{0EF7AB78-B659-4B30-A5E0-885BD144C3F7}" type="pres">
      <dgm:prSet presAssocID="{511CE73E-395D-4DF9-B35B-358A0B2F8C8A}" presName="parentLin" presStyleCnt="0"/>
      <dgm:spPr/>
    </dgm:pt>
    <dgm:pt modelId="{666AE7E9-10BF-462C-99CE-7539FBC8D605}" type="pres">
      <dgm:prSet presAssocID="{511CE73E-395D-4DF9-B35B-358A0B2F8C8A}" presName="parentLeftMargin" presStyleLbl="node1" presStyleIdx="1" presStyleCnt="5"/>
      <dgm:spPr/>
    </dgm:pt>
    <dgm:pt modelId="{E0B9B06E-8F30-4D18-9350-95E208E015F9}" type="pres">
      <dgm:prSet presAssocID="{511CE73E-395D-4DF9-B35B-358A0B2F8C8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8A85DC7-6E4C-4026-8700-5EE4C19E3C5C}" type="pres">
      <dgm:prSet presAssocID="{511CE73E-395D-4DF9-B35B-358A0B2F8C8A}" presName="negativeSpace" presStyleCnt="0"/>
      <dgm:spPr/>
    </dgm:pt>
    <dgm:pt modelId="{3C890401-9FCF-4117-A34D-36B354238FD9}" type="pres">
      <dgm:prSet presAssocID="{511CE73E-395D-4DF9-B35B-358A0B2F8C8A}" presName="childText" presStyleLbl="conFgAcc1" presStyleIdx="2" presStyleCnt="5">
        <dgm:presLayoutVars>
          <dgm:bulletEnabled val="1"/>
        </dgm:presLayoutVars>
      </dgm:prSet>
      <dgm:spPr/>
    </dgm:pt>
    <dgm:pt modelId="{AC86DE8E-7ABB-464C-91B1-E69832CE6686}" type="pres">
      <dgm:prSet presAssocID="{00CA6303-4A59-4A89-8552-003F473C7606}" presName="spaceBetweenRectangles" presStyleCnt="0"/>
      <dgm:spPr/>
    </dgm:pt>
    <dgm:pt modelId="{1878F3C3-4D58-4AFF-BF7F-73B54FB600EA}" type="pres">
      <dgm:prSet presAssocID="{C3482715-E4E1-49D8-986F-E57A94B6A620}" presName="parentLin" presStyleCnt="0"/>
      <dgm:spPr/>
    </dgm:pt>
    <dgm:pt modelId="{6AF665F6-D52C-45F9-B24B-A12FBDD88ADB}" type="pres">
      <dgm:prSet presAssocID="{C3482715-E4E1-49D8-986F-E57A94B6A620}" presName="parentLeftMargin" presStyleLbl="node1" presStyleIdx="2" presStyleCnt="5"/>
      <dgm:spPr/>
    </dgm:pt>
    <dgm:pt modelId="{24822A8D-F49B-441C-8486-86E1549F99B2}" type="pres">
      <dgm:prSet presAssocID="{C3482715-E4E1-49D8-986F-E57A94B6A62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4CFA505-A4AA-488F-BAE9-700A8111904C}" type="pres">
      <dgm:prSet presAssocID="{C3482715-E4E1-49D8-986F-E57A94B6A620}" presName="negativeSpace" presStyleCnt="0"/>
      <dgm:spPr/>
    </dgm:pt>
    <dgm:pt modelId="{E12E7203-0770-459A-B1DD-05F798F119E8}" type="pres">
      <dgm:prSet presAssocID="{C3482715-E4E1-49D8-986F-E57A94B6A620}" presName="childText" presStyleLbl="conFgAcc1" presStyleIdx="3" presStyleCnt="5">
        <dgm:presLayoutVars>
          <dgm:bulletEnabled val="1"/>
        </dgm:presLayoutVars>
      </dgm:prSet>
      <dgm:spPr/>
    </dgm:pt>
    <dgm:pt modelId="{A6373874-4913-4CD7-B5D3-B2E92540B3C2}" type="pres">
      <dgm:prSet presAssocID="{B3160240-5F21-463E-AC36-8536E2073609}" presName="spaceBetweenRectangles" presStyleCnt="0"/>
      <dgm:spPr/>
    </dgm:pt>
    <dgm:pt modelId="{A14F6E29-07D3-4C21-B333-734FD4F184F5}" type="pres">
      <dgm:prSet presAssocID="{894413EE-18B6-4088-9CFB-7EDAE047D30B}" presName="parentLin" presStyleCnt="0"/>
      <dgm:spPr/>
    </dgm:pt>
    <dgm:pt modelId="{CC712523-D6EE-4975-BD76-FA97D999240C}" type="pres">
      <dgm:prSet presAssocID="{894413EE-18B6-4088-9CFB-7EDAE047D30B}" presName="parentLeftMargin" presStyleLbl="node1" presStyleIdx="3" presStyleCnt="5"/>
      <dgm:spPr/>
    </dgm:pt>
    <dgm:pt modelId="{353B2036-F8AA-4AA5-B5CB-2E6B2B391666}" type="pres">
      <dgm:prSet presAssocID="{894413EE-18B6-4088-9CFB-7EDAE047D30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E7FF31C-DD19-4ED6-8EBE-1AABA2594A09}" type="pres">
      <dgm:prSet presAssocID="{894413EE-18B6-4088-9CFB-7EDAE047D30B}" presName="negativeSpace" presStyleCnt="0"/>
      <dgm:spPr/>
    </dgm:pt>
    <dgm:pt modelId="{2C85BBEF-6EFD-48A0-AC52-1EF9E83D342B}" type="pres">
      <dgm:prSet presAssocID="{894413EE-18B6-4088-9CFB-7EDAE047D30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C01CC09-53FD-4197-85A9-7DE5FBEBCFDD}" srcId="{DEFC1D38-8F56-4736-8565-DFF7880EA5AD}" destId="{C3482715-E4E1-49D8-986F-E57A94B6A620}" srcOrd="3" destOrd="0" parTransId="{DACF0287-ED0F-4F2A-B3CF-9F17F0605CE8}" sibTransId="{B3160240-5F21-463E-AC36-8536E2073609}"/>
    <dgm:cxn modelId="{55B6C30F-8248-4DEF-B6C8-EDAB917E2E89}" type="presOf" srcId="{5BF3C091-4652-4616-8932-25CD4EE47929}" destId="{DC3BFFD5-F1FB-4854-A0C9-FDD1A52016C7}" srcOrd="0" destOrd="0" presId="urn:microsoft.com/office/officeart/2005/8/layout/list1"/>
    <dgm:cxn modelId="{D781EE15-EFB4-4136-9407-B8100882ECC4}" type="presOf" srcId="{894413EE-18B6-4088-9CFB-7EDAE047D30B}" destId="{353B2036-F8AA-4AA5-B5CB-2E6B2B391666}" srcOrd="1" destOrd="0" presId="urn:microsoft.com/office/officeart/2005/8/layout/list1"/>
    <dgm:cxn modelId="{4D842526-3A7A-444F-9591-E83C7036C99C}" type="presOf" srcId="{DEFC1D38-8F56-4736-8565-DFF7880EA5AD}" destId="{4446181A-8073-4CD0-A463-8E2C1AC50088}" srcOrd="0" destOrd="0" presId="urn:microsoft.com/office/officeart/2005/8/layout/list1"/>
    <dgm:cxn modelId="{88D53B3B-FE59-4B13-A908-412EFDD155C3}" type="presOf" srcId="{98AB2E0D-7107-4EA0-A95D-D3002D8BD926}" destId="{BE107CF0-0BB1-4714-838F-C039B340DF53}" srcOrd="0" destOrd="0" presId="urn:microsoft.com/office/officeart/2005/8/layout/list1"/>
    <dgm:cxn modelId="{BFAD184C-6560-4B70-84F8-089FE9AC4C09}" srcId="{DEFC1D38-8F56-4736-8565-DFF7880EA5AD}" destId="{511CE73E-395D-4DF9-B35B-358A0B2F8C8A}" srcOrd="2" destOrd="0" parTransId="{E5289BA3-7D60-4CAC-A167-7E54657E2139}" sibTransId="{00CA6303-4A59-4A89-8552-003F473C7606}"/>
    <dgm:cxn modelId="{07B69F4D-28E2-4C58-9285-6316C07C673E}" type="presOf" srcId="{98AB2E0D-7107-4EA0-A95D-D3002D8BD926}" destId="{C9441371-8F13-4121-9FFB-583E05247221}" srcOrd="1" destOrd="0" presId="urn:microsoft.com/office/officeart/2005/8/layout/list1"/>
    <dgm:cxn modelId="{C1B55E7A-DC8B-4015-8E5E-199B00FDCA8A}" srcId="{DEFC1D38-8F56-4736-8565-DFF7880EA5AD}" destId="{894413EE-18B6-4088-9CFB-7EDAE047D30B}" srcOrd="4" destOrd="0" parTransId="{935BD381-FF6A-4265-8CFC-1EB179C26DA9}" sibTransId="{FE11E8B0-72B5-4DC0-BF5C-F15FD84E51BD}"/>
    <dgm:cxn modelId="{2B3F5B88-8743-4FE4-A998-967787DD9FE5}" type="presOf" srcId="{5BF3C091-4652-4616-8932-25CD4EE47929}" destId="{79CAB33D-398A-4126-BABF-7B893159835B}" srcOrd="1" destOrd="0" presId="urn:microsoft.com/office/officeart/2005/8/layout/list1"/>
    <dgm:cxn modelId="{E02A00A9-B60A-4B7D-88C9-388C32876F64}" srcId="{DEFC1D38-8F56-4736-8565-DFF7880EA5AD}" destId="{98AB2E0D-7107-4EA0-A95D-D3002D8BD926}" srcOrd="1" destOrd="0" parTransId="{FD6C3AFE-6D88-49C8-A7A2-94BA46FFFFCA}" sibTransId="{C8E4EB28-5291-435B-9C10-72E1001E8D63}"/>
    <dgm:cxn modelId="{808707C0-BF9D-47E8-8281-388C3FC0191E}" type="presOf" srcId="{C3482715-E4E1-49D8-986F-E57A94B6A620}" destId="{6AF665F6-D52C-45F9-B24B-A12FBDD88ADB}" srcOrd="0" destOrd="0" presId="urn:microsoft.com/office/officeart/2005/8/layout/list1"/>
    <dgm:cxn modelId="{FAEAF5C0-5522-428F-9E1C-0FEAA24BDC34}" type="presOf" srcId="{894413EE-18B6-4088-9CFB-7EDAE047D30B}" destId="{CC712523-D6EE-4975-BD76-FA97D999240C}" srcOrd="0" destOrd="0" presId="urn:microsoft.com/office/officeart/2005/8/layout/list1"/>
    <dgm:cxn modelId="{E5ECE0CE-0AC7-4175-BB92-E62190C7ECCC}" srcId="{DEFC1D38-8F56-4736-8565-DFF7880EA5AD}" destId="{5BF3C091-4652-4616-8932-25CD4EE47929}" srcOrd="0" destOrd="0" parTransId="{F2D157B4-09E2-48F9-83E3-689B14C3CF8C}" sibTransId="{97A6A084-17B0-49DA-91E0-2F1A954DA0EA}"/>
    <dgm:cxn modelId="{B130E1D2-CEDB-48B9-B739-F32FF2CF04A6}" type="presOf" srcId="{511CE73E-395D-4DF9-B35B-358A0B2F8C8A}" destId="{666AE7E9-10BF-462C-99CE-7539FBC8D605}" srcOrd="0" destOrd="0" presId="urn:microsoft.com/office/officeart/2005/8/layout/list1"/>
    <dgm:cxn modelId="{1D89D6DB-18AA-4F51-A014-64AC753842D7}" type="presOf" srcId="{C3482715-E4E1-49D8-986F-E57A94B6A620}" destId="{24822A8D-F49B-441C-8486-86E1549F99B2}" srcOrd="1" destOrd="0" presId="urn:microsoft.com/office/officeart/2005/8/layout/list1"/>
    <dgm:cxn modelId="{656A03FA-5395-4DE7-9E04-2761FC66F539}" type="presOf" srcId="{511CE73E-395D-4DF9-B35B-358A0B2F8C8A}" destId="{E0B9B06E-8F30-4D18-9350-95E208E015F9}" srcOrd="1" destOrd="0" presId="urn:microsoft.com/office/officeart/2005/8/layout/list1"/>
    <dgm:cxn modelId="{3D98457D-36BD-472E-93B4-14B519511EB9}" type="presParOf" srcId="{4446181A-8073-4CD0-A463-8E2C1AC50088}" destId="{46A49CD2-0FCE-4BE4-ABF4-9848D1EEC13C}" srcOrd="0" destOrd="0" presId="urn:microsoft.com/office/officeart/2005/8/layout/list1"/>
    <dgm:cxn modelId="{9B959EEF-28BE-40A2-906D-A505A33B4158}" type="presParOf" srcId="{46A49CD2-0FCE-4BE4-ABF4-9848D1EEC13C}" destId="{DC3BFFD5-F1FB-4854-A0C9-FDD1A52016C7}" srcOrd="0" destOrd="0" presId="urn:microsoft.com/office/officeart/2005/8/layout/list1"/>
    <dgm:cxn modelId="{C4F6B659-0976-41D7-894B-6C0E07DBB7E0}" type="presParOf" srcId="{46A49CD2-0FCE-4BE4-ABF4-9848D1EEC13C}" destId="{79CAB33D-398A-4126-BABF-7B893159835B}" srcOrd="1" destOrd="0" presId="urn:microsoft.com/office/officeart/2005/8/layout/list1"/>
    <dgm:cxn modelId="{9793982C-9EC5-41A1-8749-553A3577041C}" type="presParOf" srcId="{4446181A-8073-4CD0-A463-8E2C1AC50088}" destId="{B21C4940-AD68-4DA6-B64B-098E79FDB2E4}" srcOrd="1" destOrd="0" presId="urn:microsoft.com/office/officeart/2005/8/layout/list1"/>
    <dgm:cxn modelId="{A98AA816-7482-47DA-88AC-B7F0FF7D85D0}" type="presParOf" srcId="{4446181A-8073-4CD0-A463-8E2C1AC50088}" destId="{E03A9238-E57F-4848-BE10-D53A30F989DF}" srcOrd="2" destOrd="0" presId="urn:microsoft.com/office/officeart/2005/8/layout/list1"/>
    <dgm:cxn modelId="{837C9F1A-42CC-4388-B189-B30A05CAB9D7}" type="presParOf" srcId="{4446181A-8073-4CD0-A463-8E2C1AC50088}" destId="{BB4D6362-C058-4731-8DB7-40FF21E40F1E}" srcOrd="3" destOrd="0" presId="urn:microsoft.com/office/officeart/2005/8/layout/list1"/>
    <dgm:cxn modelId="{38FFCA7C-9C5D-4D8F-8133-97F35E3F2080}" type="presParOf" srcId="{4446181A-8073-4CD0-A463-8E2C1AC50088}" destId="{356B16DB-9077-44BC-A731-6CC43E71B3FE}" srcOrd="4" destOrd="0" presId="urn:microsoft.com/office/officeart/2005/8/layout/list1"/>
    <dgm:cxn modelId="{016CCADD-D5EF-4AA8-89DA-01FEB30A6AF3}" type="presParOf" srcId="{356B16DB-9077-44BC-A731-6CC43E71B3FE}" destId="{BE107CF0-0BB1-4714-838F-C039B340DF53}" srcOrd="0" destOrd="0" presId="urn:microsoft.com/office/officeart/2005/8/layout/list1"/>
    <dgm:cxn modelId="{94993B43-B3D0-46FF-8624-4D6EE5AF577E}" type="presParOf" srcId="{356B16DB-9077-44BC-A731-6CC43E71B3FE}" destId="{C9441371-8F13-4121-9FFB-583E05247221}" srcOrd="1" destOrd="0" presId="urn:microsoft.com/office/officeart/2005/8/layout/list1"/>
    <dgm:cxn modelId="{5ED8BEBA-05B1-41FE-90D6-8856A7BEC02F}" type="presParOf" srcId="{4446181A-8073-4CD0-A463-8E2C1AC50088}" destId="{42FC23D4-C3A0-489C-86EE-C9CC0A2BEA33}" srcOrd="5" destOrd="0" presId="urn:microsoft.com/office/officeart/2005/8/layout/list1"/>
    <dgm:cxn modelId="{93BC6D0C-DBDF-4AE4-A0E4-D5FFC2ED2084}" type="presParOf" srcId="{4446181A-8073-4CD0-A463-8E2C1AC50088}" destId="{0A702D31-7F8B-4258-B272-0A78320F5F71}" srcOrd="6" destOrd="0" presId="urn:microsoft.com/office/officeart/2005/8/layout/list1"/>
    <dgm:cxn modelId="{8770FE5B-4552-43FF-A5A8-726D1D4404DA}" type="presParOf" srcId="{4446181A-8073-4CD0-A463-8E2C1AC50088}" destId="{5564570C-1511-45EF-8B2E-F61F0AC1EE7B}" srcOrd="7" destOrd="0" presId="urn:microsoft.com/office/officeart/2005/8/layout/list1"/>
    <dgm:cxn modelId="{07343040-3E3C-46A8-896A-A3FD2A4A01CF}" type="presParOf" srcId="{4446181A-8073-4CD0-A463-8E2C1AC50088}" destId="{0EF7AB78-B659-4B30-A5E0-885BD144C3F7}" srcOrd="8" destOrd="0" presId="urn:microsoft.com/office/officeart/2005/8/layout/list1"/>
    <dgm:cxn modelId="{03AA7D22-E643-44CD-B7A9-3079E4B5C467}" type="presParOf" srcId="{0EF7AB78-B659-4B30-A5E0-885BD144C3F7}" destId="{666AE7E9-10BF-462C-99CE-7539FBC8D605}" srcOrd="0" destOrd="0" presId="urn:microsoft.com/office/officeart/2005/8/layout/list1"/>
    <dgm:cxn modelId="{0A76DC31-925F-43C3-87F2-676DEBB73AA4}" type="presParOf" srcId="{0EF7AB78-B659-4B30-A5E0-885BD144C3F7}" destId="{E0B9B06E-8F30-4D18-9350-95E208E015F9}" srcOrd="1" destOrd="0" presId="urn:microsoft.com/office/officeart/2005/8/layout/list1"/>
    <dgm:cxn modelId="{9DC34E16-6A99-4969-A59A-5B36A2711F94}" type="presParOf" srcId="{4446181A-8073-4CD0-A463-8E2C1AC50088}" destId="{18A85DC7-6E4C-4026-8700-5EE4C19E3C5C}" srcOrd="9" destOrd="0" presId="urn:microsoft.com/office/officeart/2005/8/layout/list1"/>
    <dgm:cxn modelId="{EFBAF510-7B23-4F76-940E-EBBF01C795C4}" type="presParOf" srcId="{4446181A-8073-4CD0-A463-8E2C1AC50088}" destId="{3C890401-9FCF-4117-A34D-36B354238FD9}" srcOrd="10" destOrd="0" presId="urn:microsoft.com/office/officeart/2005/8/layout/list1"/>
    <dgm:cxn modelId="{AEC160BA-3435-4797-B929-52C9C9BEB69D}" type="presParOf" srcId="{4446181A-8073-4CD0-A463-8E2C1AC50088}" destId="{AC86DE8E-7ABB-464C-91B1-E69832CE6686}" srcOrd="11" destOrd="0" presId="urn:microsoft.com/office/officeart/2005/8/layout/list1"/>
    <dgm:cxn modelId="{162892F5-B68C-4464-AC22-F3CADFACAC05}" type="presParOf" srcId="{4446181A-8073-4CD0-A463-8E2C1AC50088}" destId="{1878F3C3-4D58-4AFF-BF7F-73B54FB600EA}" srcOrd="12" destOrd="0" presId="urn:microsoft.com/office/officeart/2005/8/layout/list1"/>
    <dgm:cxn modelId="{3F9BB467-FBE1-46F4-BD62-45CDA3BEBE54}" type="presParOf" srcId="{1878F3C3-4D58-4AFF-BF7F-73B54FB600EA}" destId="{6AF665F6-D52C-45F9-B24B-A12FBDD88ADB}" srcOrd="0" destOrd="0" presId="urn:microsoft.com/office/officeart/2005/8/layout/list1"/>
    <dgm:cxn modelId="{892B3FEF-0012-4777-B7FD-AB81E2156A69}" type="presParOf" srcId="{1878F3C3-4D58-4AFF-BF7F-73B54FB600EA}" destId="{24822A8D-F49B-441C-8486-86E1549F99B2}" srcOrd="1" destOrd="0" presId="urn:microsoft.com/office/officeart/2005/8/layout/list1"/>
    <dgm:cxn modelId="{640B1F7E-9107-477B-9ECC-CA0F56EA6DCA}" type="presParOf" srcId="{4446181A-8073-4CD0-A463-8E2C1AC50088}" destId="{F4CFA505-A4AA-488F-BAE9-700A8111904C}" srcOrd="13" destOrd="0" presId="urn:microsoft.com/office/officeart/2005/8/layout/list1"/>
    <dgm:cxn modelId="{081BAC65-0BA1-47E3-83C1-93CA37F4295C}" type="presParOf" srcId="{4446181A-8073-4CD0-A463-8E2C1AC50088}" destId="{E12E7203-0770-459A-B1DD-05F798F119E8}" srcOrd="14" destOrd="0" presId="urn:microsoft.com/office/officeart/2005/8/layout/list1"/>
    <dgm:cxn modelId="{2900758E-1376-4C4B-A546-D81EE49FB97B}" type="presParOf" srcId="{4446181A-8073-4CD0-A463-8E2C1AC50088}" destId="{A6373874-4913-4CD7-B5D3-B2E92540B3C2}" srcOrd="15" destOrd="0" presId="urn:microsoft.com/office/officeart/2005/8/layout/list1"/>
    <dgm:cxn modelId="{860EE4E2-857A-4F6E-85A1-D3F4CF1FB6CD}" type="presParOf" srcId="{4446181A-8073-4CD0-A463-8E2C1AC50088}" destId="{A14F6E29-07D3-4C21-B333-734FD4F184F5}" srcOrd="16" destOrd="0" presId="urn:microsoft.com/office/officeart/2005/8/layout/list1"/>
    <dgm:cxn modelId="{6E4B269D-FF8F-415E-BD42-A6106D183F71}" type="presParOf" srcId="{A14F6E29-07D3-4C21-B333-734FD4F184F5}" destId="{CC712523-D6EE-4975-BD76-FA97D999240C}" srcOrd="0" destOrd="0" presId="urn:microsoft.com/office/officeart/2005/8/layout/list1"/>
    <dgm:cxn modelId="{8625C8C3-1A1D-462A-BC53-98308FD3ADC3}" type="presParOf" srcId="{A14F6E29-07D3-4C21-B333-734FD4F184F5}" destId="{353B2036-F8AA-4AA5-B5CB-2E6B2B391666}" srcOrd="1" destOrd="0" presId="urn:microsoft.com/office/officeart/2005/8/layout/list1"/>
    <dgm:cxn modelId="{60401D35-423E-4F09-AA57-154E787B77A2}" type="presParOf" srcId="{4446181A-8073-4CD0-A463-8E2C1AC50088}" destId="{DE7FF31C-DD19-4ED6-8EBE-1AABA2594A09}" srcOrd="17" destOrd="0" presId="urn:microsoft.com/office/officeart/2005/8/layout/list1"/>
    <dgm:cxn modelId="{319F5755-C804-40AB-9F0D-F5F5A87B8A1E}" type="presParOf" srcId="{4446181A-8073-4CD0-A463-8E2C1AC50088}" destId="{2C85BBEF-6EFD-48A0-AC52-1EF9E83D342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AC77BD-5C60-451A-B0C1-35F99E915B8C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1EBE97B-C0E9-4F75-A377-7C23D66921FC}">
      <dgm:prSet phldrT="[文本]" custT="1"/>
      <dgm:spPr/>
      <dgm:t>
        <a:bodyPr/>
        <a:lstStyle/>
        <a:p>
          <a:r>
            <a:rPr lang="en-US" altLang="zh-CN" sz="3200" b="0" dirty="0">
              <a:latin typeface="华文新魏" panose="02010800040101010101" pitchFamily="2" charset="-122"/>
              <a:ea typeface="华文新魏" panose="02010800040101010101" pitchFamily="2" charset="-122"/>
            </a:rPr>
            <a:t>B/S</a:t>
          </a:r>
          <a:r>
            <a:rPr lang="zh-CN" altLang="en-US" sz="3200" b="0" dirty="0">
              <a:latin typeface="华文新魏" panose="02010800040101010101" pitchFamily="2" charset="-122"/>
              <a:ea typeface="华文新魏" panose="02010800040101010101" pitchFamily="2" charset="-122"/>
            </a:rPr>
            <a:t>架构</a:t>
          </a:r>
        </a:p>
      </dgm:t>
    </dgm:pt>
    <dgm:pt modelId="{88593688-C917-4591-923F-B1E1C321B2D9}" type="parTrans" cxnId="{07E885EE-264E-486F-B38C-E7422D9A4B30}">
      <dgm:prSet/>
      <dgm:spPr/>
      <dgm:t>
        <a:bodyPr/>
        <a:lstStyle/>
        <a:p>
          <a:endParaRPr lang="zh-CN" altLang="en-US"/>
        </a:p>
      </dgm:t>
    </dgm:pt>
    <dgm:pt modelId="{8A98F762-7B01-4957-B2E4-F6F3DFC919A0}" type="sibTrans" cxnId="{07E885EE-264E-486F-B38C-E7422D9A4B30}">
      <dgm:prSet/>
      <dgm:spPr/>
      <dgm:t>
        <a:bodyPr/>
        <a:lstStyle/>
        <a:p>
          <a:endParaRPr lang="zh-CN" altLang="en-US"/>
        </a:p>
      </dgm:t>
    </dgm:pt>
    <dgm:pt modelId="{BA4034B9-25C5-4266-AB5A-DA760968BDDA}">
      <dgm:prSet phldrT="[文本]" custT="1"/>
      <dgm:spPr/>
      <dgm:t>
        <a:bodyPr/>
        <a:lstStyle/>
        <a:p>
          <a:r>
            <a: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rPr>
            <a:t>前端</a:t>
          </a:r>
          <a:endParaRPr lang="en-US" altLang="zh-CN" sz="2000" dirty="0">
            <a:latin typeface="华文新魏" panose="02010800040101010101" pitchFamily="2" charset="-122"/>
            <a:ea typeface="华文新魏" panose="02010800040101010101" pitchFamily="2" charset="-122"/>
          </a:endParaRPr>
        </a:p>
        <a:p>
          <a:r>
            <a:rPr lang="en-US" altLang="zh-CN" sz="2000" dirty="0" err="1">
              <a:latin typeface="华文新魏" panose="02010800040101010101" pitchFamily="2" charset="-122"/>
              <a:ea typeface="华文新魏" panose="02010800040101010101" pitchFamily="2" charset="-122"/>
            </a:rPr>
            <a:t>Vue+Vuetify</a:t>
          </a:r>
          <a:endParaRPr lang="en-US" altLang="zh-CN" sz="1500" dirty="0">
            <a:latin typeface="华文新魏" panose="02010800040101010101" pitchFamily="2" charset="-122"/>
            <a:ea typeface="华文新魏" panose="02010800040101010101" pitchFamily="2" charset="-122"/>
          </a:endParaRPr>
        </a:p>
      </dgm:t>
    </dgm:pt>
    <dgm:pt modelId="{DA019CA7-4D08-42DA-9235-A8243D552A8B}" type="parTrans" cxnId="{879E6D3B-926F-404B-99EA-ED9E598FCE12}">
      <dgm:prSet/>
      <dgm:spPr/>
      <dgm:t>
        <a:bodyPr/>
        <a:lstStyle/>
        <a:p>
          <a:endParaRPr lang="zh-CN" altLang="en-US"/>
        </a:p>
      </dgm:t>
    </dgm:pt>
    <dgm:pt modelId="{ED06AD71-C350-473B-972A-C1AB161E1B96}" type="sibTrans" cxnId="{879E6D3B-926F-404B-99EA-ED9E598FCE12}">
      <dgm:prSet/>
      <dgm:spPr/>
      <dgm:t>
        <a:bodyPr/>
        <a:lstStyle/>
        <a:p>
          <a:endParaRPr lang="zh-CN" altLang="en-US"/>
        </a:p>
      </dgm:t>
    </dgm:pt>
    <dgm:pt modelId="{ED58C619-A772-497F-9FB0-DA813BCA6970}">
      <dgm:prSet phldrT="[文本]" custT="1"/>
      <dgm:spPr/>
      <dgm:t>
        <a:bodyPr/>
        <a:lstStyle/>
        <a:p>
          <a:r>
            <a: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rPr>
            <a:t>后端</a:t>
          </a:r>
          <a:endParaRPr lang="en-US" altLang="zh-CN" sz="2000" dirty="0">
            <a:latin typeface="华文新魏" panose="02010800040101010101" pitchFamily="2" charset="-122"/>
            <a:ea typeface="华文新魏" panose="02010800040101010101" pitchFamily="2" charset="-122"/>
          </a:endParaRPr>
        </a:p>
        <a:p>
          <a:r>
            <a:rPr lang="en-US" altLang="zh-CN" sz="2000" dirty="0" err="1">
              <a:latin typeface="华文新魏" panose="02010800040101010101" pitchFamily="2" charset="-122"/>
              <a:ea typeface="华文新魏" panose="02010800040101010101" pitchFamily="2" charset="-122"/>
            </a:rPr>
            <a:t>SpringBoot</a:t>
          </a:r>
          <a:r>
            <a: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rPr>
            <a:t>+  </a:t>
          </a:r>
          <a:r>
            <a:rPr lang="en-US" altLang="zh-CN" sz="2000" dirty="0" err="1">
              <a:latin typeface="华文新魏" panose="02010800040101010101" pitchFamily="2" charset="-122"/>
              <a:ea typeface="华文新魏" panose="02010800040101010101" pitchFamily="2" charset="-122"/>
            </a:rPr>
            <a:t>MyBatisPlus</a:t>
          </a:r>
          <a:endParaRPr lang="zh-CN" altLang="en-US" sz="2000" dirty="0">
            <a:latin typeface="华文新魏" panose="02010800040101010101" pitchFamily="2" charset="-122"/>
            <a:ea typeface="华文新魏" panose="02010800040101010101" pitchFamily="2" charset="-122"/>
          </a:endParaRPr>
        </a:p>
      </dgm:t>
    </dgm:pt>
    <dgm:pt modelId="{936538BC-FB62-4252-9C3D-17CA28C78D24}" type="parTrans" cxnId="{610C960E-42D5-434D-92D1-6C09E852C407}">
      <dgm:prSet/>
      <dgm:spPr/>
      <dgm:t>
        <a:bodyPr/>
        <a:lstStyle/>
        <a:p>
          <a:endParaRPr lang="zh-CN" altLang="en-US"/>
        </a:p>
      </dgm:t>
    </dgm:pt>
    <dgm:pt modelId="{93C22B6A-0573-4EF5-91D7-36CB0517C8A5}" type="sibTrans" cxnId="{610C960E-42D5-434D-92D1-6C09E852C407}">
      <dgm:prSet/>
      <dgm:spPr/>
      <dgm:t>
        <a:bodyPr/>
        <a:lstStyle/>
        <a:p>
          <a:endParaRPr lang="zh-CN" altLang="en-US"/>
        </a:p>
      </dgm:t>
    </dgm:pt>
    <dgm:pt modelId="{F956BE2E-1F91-474B-8817-0959347E675C}" type="pres">
      <dgm:prSet presAssocID="{78AC77BD-5C60-451A-B0C1-35F99E915B8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0C4591-75C7-40AE-89FB-A55C9B82D9E7}" type="pres">
      <dgm:prSet presAssocID="{B1EBE97B-C0E9-4F75-A377-7C23D66921FC}" presName="hierRoot1" presStyleCnt="0">
        <dgm:presLayoutVars>
          <dgm:hierBranch val="init"/>
        </dgm:presLayoutVars>
      </dgm:prSet>
      <dgm:spPr/>
    </dgm:pt>
    <dgm:pt modelId="{71BB3CAC-BB9E-4EFB-8BEB-C07A044E84DD}" type="pres">
      <dgm:prSet presAssocID="{B1EBE97B-C0E9-4F75-A377-7C23D66921FC}" presName="rootComposite1" presStyleCnt="0"/>
      <dgm:spPr/>
    </dgm:pt>
    <dgm:pt modelId="{1FE1706F-FAA6-4B2F-A1EB-CDFEE97223CF}" type="pres">
      <dgm:prSet presAssocID="{B1EBE97B-C0E9-4F75-A377-7C23D66921FC}" presName="rootText1" presStyleLbl="alignAcc1" presStyleIdx="0" presStyleCnt="0">
        <dgm:presLayoutVars>
          <dgm:chPref val="3"/>
        </dgm:presLayoutVars>
      </dgm:prSet>
      <dgm:spPr/>
    </dgm:pt>
    <dgm:pt modelId="{7D3776BD-B781-4590-9918-C9B59730D685}" type="pres">
      <dgm:prSet presAssocID="{B1EBE97B-C0E9-4F75-A377-7C23D66921FC}" presName="topArc1" presStyleLbl="parChTrans1D1" presStyleIdx="0" presStyleCnt="6"/>
      <dgm:spPr/>
    </dgm:pt>
    <dgm:pt modelId="{DAFAD472-7A73-4A55-A427-941811ECE0C4}" type="pres">
      <dgm:prSet presAssocID="{B1EBE97B-C0E9-4F75-A377-7C23D66921FC}" presName="bottomArc1" presStyleLbl="parChTrans1D1" presStyleIdx="1" presStyleCnt="6"/>
      <dgm:spPr/>
    </dgm:pt>
    <dgm:pt modelId="{61790557-E023-427B-8254-2CA4C45C5D41}" type="pres">
      <dgm:prSet presAssocID="{B1EBE97B-C0E9-4F75-A377-7C23D66921FC}" presName="topConnNode1" presStyleLbl="node1" presStyleIdx="0" presStyleCnt="0"/>
      <dgm:spPr/>
    </dgm:pt>
    <dgm:pt modelId="{F14BA2C3-4779-4D3A-9B74-C31FA050D907}" type="pres">
      <dgm:prSet presAssocID="{B1EBE97B-C0E9-4F75-A377-7C23D66921FC}" presName="hierChild2" presStyleCnt="0"/>
      <dgm:spPr/>
    </dgm:pt>
    <dgm:pt modelId="{CC8FD7AF-B9C2-49B4-BA51-26E02F5D8099}" type="pres">
      <dgm:prSet presAssocID="{DA019CA7-4D08-42DA-9235-A8243D552A8B}" presName="Name28" presStyleLbl="parChTrans1D2" presStyleIdx="0" presStyleCnt="2"/>
      <dgm:spPr/>
    </dgm:pt>
    <dgm:pt modelId="{8F2413D5-2DC6-43C6-8626-B6FDDB104F39}" type="pres">
      <dgm:prSet presAssocID="{BA4034B9-25C5-4266-AB5A-DA760968BDDA}" presName="hierRoot2" presStyleCnt="0">
        <dgm:presLayoutVars>
          <dgm:hierBranch val="init"/>
        </dgm:presLayoutVars>
      </dgm:prSet>
      <dgm:spPr/>
    </dgm:pt>
    <dgm:pt modelId="{871E4256-DBDA-4EAE-A360-EBEF3951F4C3}" type="pres">
      <dgm:prSet presAssocID="{BA4034B9-25C5-4266-AB5A-DA760968BDDA}" presName="rootComposite2" presStyleCnt="0"/>
      <dgm:spPr/>
    </dgm:pt>
    <dgm:pt modelId="{63172C00-D3D3-4893-AFEB-52A222F04267}" type="pres">
      <dgm:prSet presAssocID="{BA4034B9-25C5-4266-AB5A-DA760968BDDA}" presName="rootText2" presStyleLbl="alignAcc1" presStyleIdx="0" presStyleCnt="0">
        <dgm:presLayoutVars>
          <dgm:chPref val="3"/>
        </dgm:presLayoutVars>
      </dgm:prSet>
      <dgm:spPr/>
    </dgm:pt>
    <dgm:pt modelId="{B6DB870D-3C75-40B4-9D9A-A133ECC2C3F1}" type="pres">
      <dgm:prSet presAssocID="{BA4034B9-25C5-4266-AB5A-DA760968BDDA}" presName="topArc2" presStyleLbl="parChTrans1D1" presStyleIdx="2" presStyleCnt="6"/>
      <dgm:spPr/>
    </dgm:pt>
    <dgm:pt modelId="{0219FE7E-6FEC-4BD6-9C12-C00BC210CD5A}" type="pres">
      <dgm:prSet presAssocID="{BA4034B9-25C5-4266-AB5A-DA760968BDDA}" presName="bottomArc2" presStyleLbl="parChTrans1D1" presStyleIdx="3" presStyleCnt="6"/>
      <dgm:spPr/>
    </dgm:pt>
    <dgm:pt modelId="{A5189F39-2E54-42A7-A1D3-7BBF21309A33}" type="pres">
      <dgm:prSet presAssocID="{BA4034B9-25C5-4266-AB5A-DA760968BDDA}" presName="topConnNode2" presStyleLbl="node2" presStyleIdx="0" presStyleCnt="0"/>
      <dgm:spPr/>
    </dgm:pt>
    <dgm:pt modelId="{04D10CB7-3790-409A-AF98-E0B42F08849A}" type="pres">
      <dgm:prSet presAssocID="{BA4034B9-25C5-4266-AB5A-DA760968BDDA}" presName="hierChild4" presStyleCnt="0"/>
      <dgm:spPr/>
    </dgm:pt>
    <dgm:pt modelId="{6A64D9C4-74C1-4C4B-82C3-E8C019C7FAB0}" type="pres">
      <dgm:prSet presAssocID="{BA4034B9-25C5-4266-AB5A-DA760968BDDA}" presName="hierChild5" presStyleCnt="0"/>
      <dgm:spPr/>
    </dgm:pt>
    <dgm:pt modelId="{5C0D97A2-C893-458C-94EB-8ED88ED9B4AE}" type="pres">
      <dgm:prSet presAssocID="{936538BC-FB62-4252-9C3D-17CA28C78D24}" presName="Name28" presStyleLbl="parChTrans1D2" presStyleIdx="1" presStyleCnt="2"/>
      <dgm:spPr/>
    </dgm:pt>
    <dgm:pt modelId="{4B3B43BE-AA9F-4760-9C0E-C23589769848}" type="pres">
      <dgm:prSet presAssocID="{ED58C619-A772-497F-9FB0-DA813BCA6970}" presName="hierRoot2" presStyleCnt="0">
        <dgm:presLayoutVars>
          <dgm:hierBranch val="init"/>
        </dgm:presLayoutVars>
      </dgm:prSet>
      <dgm:spPr/>
    </dgm:pt>
    <dgm:pt modelId="{23CA4AA9-9892-4F9F-8FD5-BFBC1094158C}" type="pres">
      <dgm:prSet presAssocID="{ED58C619-A772-497F-9FB0-DA813BCA6970}" presName="rootComposite2" presStyleCnt="0"/>
      <dgm:spPr/>
    </dgm:pt>
    <dgm:pt modelId="{E59FB247-CBCA-4B41-8663-AB068D3C8656}" type="pres">
      <dgm:prSet presAssocID="{ED58C619-A772-497F-9FB0-DA813BCA6970}" presName="rootText2" presStyleLbl="alignAcc1" presStyleIdx="0" presStyleCnt="0">
        <dgm:presLayoutVars>
          <dgm:chPref val="3"/>
        </dgm:presLayoutVars>
      </dgm:prSet>
      <dgm:spPr/>
    </dgm:pt>
    <dgm:pt modelId="{80361FAD-EE60-47A2-82E7-796535D7FC67}" type="pres">
      <dgm:prSet presAssocID="{ED58C619-A772-497F-9FB0-DA813BCA6970}" presName="topArc2" presStyleLbl="parChTrans1D1" presStyleIdx="4" presStyleCnt="6"/>
      <dgm:spPr/>
    </dgm:pt>
    <dgm:pt modelId="{0B96054F-AB5A-46C6-8283-DE5266E1542B}" type="pres">
      <dgm:prSet presAssocID="{ED58C619-A772-497F-9FB0-DA813BCA6970}" presName="bottomArc2" presStyleLbl="parChTrans1D1" presStyleIdx="5" presStyleCnt="6"/>
      <dgm:spPr/>
    </dgm:pt>
    <dgm:pt modelId="{735D7813-A60E-488F-B22A-F3A25BC9D0EC}" type="pres">
      <dgm:prSet presAssocID="{ED58C619-A772-497F-9FB0-DA813BCA6970}" presName="topConnNode2" presStyleLbl="node2" presStyleIdx="0" presStyleCnt="0"/>
      <dgm:spPr/>
    </dgm:pt>
    <dgm:pt modelId="{3B4872FC-1A4C-48F2-B301-94E3D0D364DB}" type="pres">
      <dgm:prSet presAssocID="{ED58C619-A772-497F-9FB0-DA813BCA6970}" presName="hierChild4" presStyleCnt="0"/>
      <dgm:spPr/>
    </dgm:pt>
    <dgm:pt modelId="{A70208F0-0305-496E-88DC-318F1EAD1D05}" type="pres">
      <dgm:prSet presAssocID="{ED58C619-A772-497F-9FB0-DA813BCA6970}" presName="hierChild5" presStyleCnt="0"/>
      <dgm:spPr/>
    </dgm:pt>
    <dgm:pt modelId="{24EFD39C-C51F-4B84-907C-800CC91EC5E1}" type="pres">
      <dgm:prSet presAssocID="{B1EBE97B-C0E9-4F75-A377-7C23D66921FC}" presName="hierChild3" presStyleCnt="0"/>
      <dgm:spPr/>
    </dgm:pt>
  </dgm:ptLst>
  <dgm:cxnLst>
    <dgm:cxn modelId="{610C960E-42D5-434D-92D1-6C09E852C407}" srcId="{B1EBE97B-C0E9-4F75-A377-7C23D66921FC}" destId="{ED58C619-A772-497F-9FB0-DA813BCA6970}" srcOrd="1" destOrd="0" parTransId="{936538BC-FB62-4252-9C3D-17CA28C78D24}" sibTransId="{93C22B6A-0573-4EF5-91D7-36CB0517C8A5}"/>
    <dgm:cxn modelId="{1F90C419-AA2A-4E0D-A3D4-2B6E4C414494}" type="presOf" srcId="{BA4034B9-25C5-4266-AB5A-DA760968BDDA}" destId="{63172C00-D3D3-4893-AFEB-52A222F04267}" srcOrd="0" destOrd="0" presId="urn:microsoft.com/office/officeart/2008/layout/HalfCircleOrganizationChart"/>
    <dgm:cxn modelId="{36D13335-933D-4BF1-90EC-93E3081F73F3}" type="presOf" srcId="{BA4034B9-25C5-4266-AB5A-DA760968BDDA}" destId="{A5189F39-2E54-42A7-A1D3-7BBF21309A33}" srcOrd="1" destOrd="0" presId="urn:microsoft.com/office/officeart/2008/layout/HalfCircleOrganizationChart"/>
    <dgm:cxn modelId="{879E6D3B-926F-404B-99EA-ED9E598FCE12}" srcId="{B1EBE97B-C0E9-4F75-A377-7C23D66921FC}" destId="{BA4034B9-25C5-4266-AB5A-DA760968BDDA}" srcOrd="0" destOrd="0" parTransId="{DA019CA7-4D08-42DA-9235-A8243D552A8B}" sibTransId="{ED06AD71-C350-473B-972A-C1AB161E1B96}"/>
    <dgm:cxn modelId="{35656B83-5575-4EBA-8040-46FB277E4F4A}" type="presOf" srcId="{936538BC-FB62-4252-9C3D-17CA28C78D24}" destId="{5C0D97A2-C893-458C-94EB-8ED88ED9B4AE}" srcOrd="0" destOrd="0" presId="urn:microsoft.com/office/officeart/2008/layout/HalfCircleOrganizationChart"/>
    <dgm:cxn modelId="{4747EC98-4509-41AB-93B8-688BB517FCD4}" type="presOf" srcId="{ED58C619-A772-497F-9FB0-DA813BCA6970}" destId="{E59FB247-CBCA-4B41-8663-AB068D3C8656}" srcOrd="0" destOrd="0" presId="urn:microsoft.com/office/officeart/2008/layout/HalfCircleOrganizationChart"/>
    <dgm:cxn modelId="{FB278DA6-28CB-4C39-91FF-C947D2451439}" type="presOf" srcId="{78AC77BD-5C60-451A-B0C1-35F99E915B8C}" destId="{F956BE2E-1F91-474B-8817-0959347E675C}" srcOrd="0" destOrd="0" presId="urn:microsoft.com/office/officeart/2008/layout/HalfCircleOrganizationChart"/>
    <dgm:cxn modelId="{F96FCAB4-25B7-41C2-9AFC-5DD68F8758F8}" type="presOf" srcId="{ED58C619-A772-497F-9FB0-DA813BCA6970}" destId="{735D7813-A60E-488F-B22A-F3A25BC9D0EC}" srcOrd="1" destOrd="0" presId="urn:microsoft.com/office/officeart/2008/layout/HalfCircleOrganizationChart"/>
    <dgm:cxn modelId="{56BA54D1-22E6-490F-AED9-C378A5C1164C}" type="presOf" srcId="{B1EBE97B-C0E9-4F75-A377-7C23D66921FC}" destId="{61790557-E023-427B-8254-2CA4C45C5D41}" srcOrd="1" destOrd="0" presId="urn:microsoft.com/office/officeart/2008/layout/HalfCircleOrganizationChart"/>
    <dgm:cxn modelId="{DBCC60D5-C721-4A88-9793-E4664401AE68}" type="presOf" srcId="{DA019CA7-4D08-42DA-9235-A8243D552A8B}" destId="{CC8FD7AF-B9C2-49B4-BA51-26E02F5D8099}" srcOrd="0" destOrd="0" presId="urn:microsoft.com/office/officeart/2008/layout/HalfCircleOrganizationChart"/>
    <dgm:cxn modelId="{0FCA61D6-1C10-4D7F-8BDE-11278DAC9EF3}" type="presOf" srcId="{B1EBE97B-C0E9-4F75-A377-7C23D66921FC}" destId="{1FE1706F-FAA6-4B2F-A1EB-CDFEE97223CF}" srcOrd="0" destOrd="0" presId="urn:microsoft.com/office/officeart/2008/layout/HalfCircleOrganizationChart"/>
    <dgm:cxn modelId="{07E885EE-264E-486F-B38C-E7422D9A4B30}" srcId="{78AC77BD-5C60-451A-B0C1-35F99E915B8C}" destId="{B1EBE97B-C0E9-4F75-A377-7C23D66921FC}" srcOrd="0" destOrd="0" parTransId="{88593688-C917-4591-923F-B1E1C321B2D9}" sibTransId="{8A98F762-7B01-4957-B2E4-F6F3DFC919A0}"/>
    <dgm:cxn modelId="{852E33EF-F3B5-4D5F-BE01-2E984480ACBC}" type="presParOf" srcId="{F956BE2E-1F91-474B-8817-0959347E675C}" destId="{CB0C4591-75C7-40AE-89FB-A55C9B82D9E7}" srcOrd="0" destOrd="0" presId="urn:microsoft.com/office/officeart/2008/layout/HalfCircleOrganizationChart"/>
    <dgm:cxn modelId="{FE6C87DC-15DF-4311-9BE6-2242FE0220C2}" type="presParOf" srcId="{CB0C4591-75C7-40AE-89FB-A55C9B82D9E7}" destId="{71BB3CAC-BB9E-4EFB-8BEB-C07A044E84DD}" srcOrd="0" destOrd="0" presId="urn:microsoft.com/office/officeart/2008/layout/HalfCircleOrganizationChart"/>
    <dgm:cxn modelId="{359C357A-2EDB-4B3D-8770-C4CA3936FBAE}" type="presParOf" srcId="{71BB3CAC-BB9E-4EFB-8BEB-C07A044E84DD}" destId="{1FE1706F-FAA6-4B2F-A1EB-CDFEE97223CF}" srcOrd="0" destOrd="0" presId="urn:microsoft.com/office/officeart/2008/layout/HalfCircleOrganizationChart"/>
    <dgm:cxn modelId="{0BC8308D-F8B7-42ED-B39B-FCB21211F1A2}" type="presParOf" srcId="{71BB3CAC-BB9E-4EFB-8BEB-C07A044E84DD}" destId="{7D3776BD-B781-4590-9918-C9B59730D685}" srcOrd="1" destOrd="0" presId="urn:microsoft.com/office/officeart/2008/layout/HalfCircleOrganizationChart"/>
    <dgm:cxn modelId="{7D164CB9-75B6-435A-9E0B-0E51C0271C51}" type="presParOf" srcId="{71BB3CAC-BB9E-4EFB-8BEB-C07A044E84DD}" destId="{DAFAD472-7A73-4A55-A427-941811ECE0C4}" srcOrd="2" destOrd="0" presId="urn:microsoft.com/office/officeart/2008/layout/HalfCircleOrganizationChart"/>
    <dgm:cxn modelId="{A5BC1570-B168-490F-AA0D-9341CDABF960}" type="presParOf" srcId="{71BB3CAC-BB9E-4EFB-8BEB-C07A044E84DD}" destId="{61790557-E023-427B-8254-2CA4C45C5D41}" srcOrd="3" destOrd="0" presId="urn:microsoft.com/office/officeart/2008/layout/HalfCircleOrganizationChart"/>
    <dgm:cxn modelId="{413DD418-9862-4A2F-BCF6-01FB2AE4ADCC}" type="presParOf" srcId="{CB0C4591-75C7-40AE-89FB-A55C9B82D9E7}" destId="{F14BA2C3-4779-4D3A-9B74-C31FA050D907}" srcOrd="1" destOrd="0" presId="urn:microsoft.com/office/officeart/2008/layout/HalfCircleOrganizationChart"/>
    <dgm:cxn modelId="{5E6AA3E6-1B5F-4C78-A477-361D31D578C7}" type="presParOf" srcId="{F14BA2C3-4779-4D3A-9B74-C31FA050D907}" destId="{CC8FD7AF-B9C2-49B4-BA51-26E02F5D8099}" srcOrd="0" destOrd="0" presId="urn:microsoft.com/office/officeart/2008/layout/HalfCircleOrganizationChart"/>
    <dgm:cxn modelId="{546D5956-0F7A-47FD-9EF0-CB1D8A6AFB0F}" type="presParOf" srcId="{F14BA2C3-4779-4D3A-9B74-C31FA050D907}" destId="{8F2413D5-2DC6-43C6-8626-B6FDDB104F39}" srcOrd="1" destOrd="0" presId="urn:microsoft.com/office/officeart/2008/layout/HalfCircleOrganizationChart"/>
    <dgm:cxn modelId="{0946A687-DC79-4B48-8BA3-58D3835FE426}" type="presParOf" srcId="{8F2413D5-2DC6-43C6-8626-B6FDDB104F39}" destId="{871E4256-DBDA-4EAE-A360-EBEF3951F4C3}" srcOrd="0" destOrd="0" presId="urn:microsoft.com/office/officeart/2008/layout/HalfCircleOrganizationChart"/>
    <dgm:cxn modelId="{FA81B74A-CD00-4E12-9793-15D367CF23C4}" type="presParOf" srcId="{871E4256-DBDA-4EAE-A360-EBEF3951F4C3}" destId="{63172C00-D3D3-4893-AFEB-52A222F04267}" srcOrd="0" destOrd="0" presId="urn:microsoft.com/office/officeart/2008/layout/HalfCircleOrganizationChart"/>
    <dgm:cxn modelId="{076FE68E-9258-4CE8-9E07-E3E4B8B7736F}" type="presParOf" srcId="{871E4256-DBDA-4EAE-A360-EBEF3951F4C3}" destId="{B6DB870D-3C75-40B4-9D9A-A133ECC2C3F1}" srcOrd="1" destOrd="0" presId="urn:microsoft.com/office/officeart/2008/layout/HalfCircleOrganizationChart"/>
    <dgm:cxn modelId="{DA025ECD-54D8-4543-8C3A-2EEB044FE5E7}" type="presParOf" srcId="{871E4256-DBDA-4EAE-A360-EBEF3951F4C3}" destId="{0219FE7E-6FEC-4BD6-9C12-C00BC210CD5A}" srcOrd="2" destOrd="0" presId="urn:microsoft.com/office/officeart/2008/layout/HalfCircleOrganizationChart"/>
    <dgm:cxn modelId="{904588AD-CF03-4838-AD9A-E611F5415336}" type="presParOf" srcId="{871E4256-DBDA-4EAE-A360-EBEF3951F4C3}" destId="{A5189F39-2E54-42A7-A1D3-7BBF21309A33}" srcOrd="3" destOrd="0" presId="urn:microsoft.com/office/officeart/2008/layout/HalfCircleOrganizationChart"/>
    <dgm:cxn modelId="{43FACAC9-251C-41A6-B1D2-E9677DCAADC8}" type="presParOf" srcId="{8F2413D5-2DC6-43C6-8626-B6FDDB104F39}" destId="{04D10CB7-3790-409A-AF98-E0B42F08849A}" srcOrd="1" destOrd="0" presId="urn:microsoft.com/office/officeart/2008/layout/HalfCircleOrganizationChart"/>
    <dgm:cxn modelId="{5BE91BDE-1959-4D10-ACFE-923F9CFFF38D}" type="presParOf" srcId="{8F2413D5-2DC6-43C6-8626-B6FDDB104F39}" destId="{6A64D9C4-74C1-4C4B-82C3-E8C019C7FAB0}" srcOrd="2" destOrd="0" presId="urn:microsoft.com/office/officeart/2008/layout/HalfCircleOrganizationChart"/>
    <dgm:cxn modelId="{2CEA4AC6-1F90-46D8-B103-875C1F4FBB4D}" type="presParOf" srcId="{F14BA2C3-4779-4D3A-9B74-C31FA050D907}" destId="{5C0D97A2-C893-458C-94EB-8ED88ED9B4AE}" srcOrd="2" destOrd="0" presId="urn:microsoft.com/office/officeart/2008/layout/HalfCircleOrganizationChart"/>
    <dgm:cxn modelId="{11BEE0F6-38D9-4DDC-90DC-E0EF39C5DCAD}" type="presParOf" srcId="{F14BA2C3-4779-4D3A-9B74-C31FA050D907}" destId="{4B3B43BE-AA9F-4760-9C0E-C23589769848}" srcOrd="3" destOrd="0" presId="urn:microsoft.com/office/officeart/2008/layout/HalfCircleOrganizationChart"/>
    <dgm:cxn modelId="{BAD7C1ED-01C8-46A8-9ABA-EEACEBC19684}" type="presParOf" srcId="{4B3B43BE-AA9F-4760-9C0E-C23589769848}" destId="{23CA4AA9-9892-4F9F-8FD5-BFBC1094158C}" srcOrd="0" destOrd="0" presId="urn:microsoft.com/office/officeart/2008/layout/HalfCircleOrganizationChart"/>
    <dgm:cxn modelId="{DBD93E0E-B41C-4B32-8637-07CD0CF6EF02}" type="presParOf" srcId="{23CA4AA9-9892-4F9F-8FD5-BFBC1094158C}" destId="{E59FB247-CBCA-4B41-8663-AB068D3C8656}" srcOrd="0" destOrd="0" presId="urn:microsoft.com/office/officeart/2008/layout/HalfCircleOrganizationChart"/>
    <dgm:cxn modelId="{D3C67DF3-733D-4AB7-91DA-2E3B546AE1F1}" type="presParOf" srcId="{23CA4AA9-9892-4F9F-8FD5-BFBC1094158C}" destId="{80361FAD-EE60-47A2-82E7-796535D7FC67}" srcOrd="1" destOrd="0" presId="urn:microsoft.com/office/officeart/2008/layout/HalfCircleOrganizationChart"/>
    <dgm:cxn modelId="{0A074BDE-CC09-4710-95FC-230F99DA110B}" type="presParOf" srcId="{23CA4AA9-9892-4F9F-8FD5-BFBC1094158C}" destId="{0B96054F-AB5A-46C6-8283-DE5266E1542B}" srcOrd="2" destOrd="0" presId="urn:microsoft.com/office/officeart/2008/layout/HalfCircleOrganizationChart"/>
    <dgm:cxn modelId="{F56F6B8D-26E4-49A9-89B3-0887BD9D281A}" type="presParOf" srcId="{23CA4AA9-9892-4F9F-8FD5-BFBC1094158C}" destId="{735D7813-A60E-488F-B22A-F3A25BC9D0EC}" srcOrd="3" destOrd="0" presId="urn:microsoft.com/office/officeart/2008/layout/HalfCircleOrganizationChart"/>
    <dgm:cxn modelId="{473CC964-F8F8-4C29-A0D5-414144CA07AD}" type="presParOf" srcId="{4B3B43BE-AA9F-4760-9C0E-C23589769848}" destId="{3B4872FC-1A4C-48F2-B301-94E3D0D364DB}" srcOrd="1" destOrd="0" presId="urn:microsoft.com/office/officeart/2008/layout/HalfCircleOrganizationChart"/>
    <dgm:cxn modelId="{B091621C-5450-4A82-8ACC-35A2F826D544}" type="presParOf" srcId="{4B3B43BE-AA9F-4760-9C0E-C23589769848}" destId="{A70208F0-0305-496E-88DC-318F1EAD1D05}" srcOrd="2" destOrd="0" presId="urn:microsoft.com/office/officeart/2008/layout/HalfCircleOrganizationChart"/>
    <dgm:cxn modelId="{A0504C53-CA0A-4ACF-9824-92CBB15F699F}" type="presParOf" srcId="{CB0C4591-75C7-40AE-89FB-A55C9B82D9E7}" destId="{24EFD39C-C51F-4B84-907C-800CC91EC5E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AC77BD-5C60-451A-B0C1-35F99E915B8C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1EBE97B-C0E9-4F75-A377-7C23D66921FC}">
      <dgm:prSet phldrT="[文本]" custT="1"/>
      <dgm:spPr/>
      <dgm:t>
        <a:bodyPr/>
        <a:lstStyle/>
        <a:p>
          <a:r>
            <a:rPr lang="zh-CN" altLang="en-US" sz="3200" b="0" dirty="0">
              <a:latin typeface="华文新魏" panose="02010800040101010101" pitchFamily="2" charset="-122"/>
              <a:ea typeface="华文新魏" panose="02010800040101010101" pitchFamily="2" charset="-122"/>
            </a:rPr>
            <a:t>数组</a:t>
          </a:r>
          <a:r>
            <a:rPr lang="en-US" altLang="zh-CN" sz="3200" b="0" dirty="0">
              <a:latin typeface="华文新魏" panose="02010800040101010101" pitchFamily="2" charset="-122"/>
              <a:ea typeface="华文新魏" panose="02010800040101010101" pitchFamily="2" charset="-122"/>
            </a:rPr>
            <a:t>/</a:t>
          </a:r>
          <a:r>
            <a:rPr lang="zh-CN" altLang="en-US" sz="3200" b="0" dirty="0">
              <a:latin typeface="华文新魏" panose="02010800040101010101" pitchFamily="2" charset="-122"/>
              <a:ea typeface="华文新魏" panose="02010800040101010101" pitchFamily="2" charset="-122"/>
            </a:rPr>
            <a:t>链表</a:t>
          </a:r>
        </a:p>
      </dgm:t>
    </dgm:pt>
    <dgm:pt modelId="{88593688-C917-4591-923F-B1E1C321B2D9}" type="parTrans" cxnId="{07E885EE-264E-486F-B38C-E7422D9A4B30}">
      <dgm:prSet/>
      <dgm:spPr/>
      <dgm:t>
        <a:bodyPr/>
        <a:lstStyle/>
        <a:p>
          <a:endParaRPr lang="zh-CN" altLang="en-US"/>
        </a:p>
      </dgm:t>
    </dgm:pt>
    <dgm:pt modelId="{8A98F762-7B01-4957-B2E4-F6F3DFC919A0}" type="sibTrans" cxnId="{07E885EE-264E-486F-B38C-E7422D9A4B30}">
      <dgm:prSet/>
      <dgm:spPr/>
      <dgm:t>
        <a:bodyPr/>
        <a:lstStyle/>
        <a:p>
          <a:endParaRPr lang="zh-CN" altLang="en-US"/>
        </a:p>
      </dgm:t>
    </dgm:pt>
    <dgm:pt modelId="{BA4034B9-25C5-4266-AB5A-DA760968BDDA}">
      <dgm:prSet phldrT="[文本]" custT="1"/>
      <dgm:spPr/>
      <dgm:t>
        <a:bodyPr/>
        <a:lstStyle/>
        <a:p>
          <a:r>
            <a: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rPr>
            <a:t>有向网</a:t>
          </a:r>
          <a:endParaRPr lang="en-US" altLang="zh-CN" sz="2400" dirty="0">
            <a:latin typeface="华文新魏" panose="02010800040101010101" pitchFamily="2" charset="-122"/>
            <a:ea typeface="华文新魏" panose="02010800040101010101" pitchFamily="2" charset="-122"/>
          </a:endParaRPr>
        </a:p>
        <a:p>
          <a:r>
            <a: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rPr>
            <a:t>邻接链表</a:t>
          </a:r>
          <a:r>
            <a: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rPr>
            <a:t>/</a:t>
          </a:r>
          <a:r>
            <a: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rPr>
            <a:t>邻接矩阵</a:t>
          </a:r>
          <a:endParaRPr lang="en-US" altLang="zh-CN" sz="1600" dirty="0">
            <a:latin typeface="华文新魏" panose="02010800040101010101" pitchFamily="2" charset="-122"/>
            <a:ea typeface="华文新魏" panose="02010800040101010101" pitchFamily="2" charset="-122"/>
          </a:endParaRPr>
        </a:p>
      </dgm:t>
    </dgm:pt>
    <dgm:pt modelId="{DA019CA7-4D08-42DA-9235-A8243D552A8B}" type="parTrans" cxnId="{879E6D3B-926F-404B-99EA-ED9E598FCE12}">
      <dgm:prSet/>
      <dgm:spPr/>
      <dgm:t>
        <a:bodyPr/>
        <a:lstStyle/>
        <a:p>
          <a:endParaRPr lang="zh-CN" altLang="en-US"/>
        </a:p>
      </dgm:t>
    </dgm:pt>
    <dgm:pt modelId="{ED06AD71-C350-473B-972A-C1AB161E1B96}" type="sibTrans" cxnId="{879E6D3B-926F-404B-99EA-ED9E598FCE12}">
      <dgm:prSet/>
      <dgm:spPr/>
      <dgm:t>
        <a:bodyPr/>
        <a:lstStyle/>
        <a:p>
          <a:endParaRPr lang="zh-CN" altLang="en-US"/>
        </a:p>
      </dgm:t>
    </dgm:pt>
    <dgm:pt modelId="{ED58C619-A772-497F-9FB0-DA813BCA6970}">
      <dgm:prSet phldrT="[文本]" custT="1"/>
      <dgm:spPr/>
      <dgm:t>
        <a:bodyPr/>
        <a:lstStyle/>
        <a:p>
          <a:r>
            <a:rPr lang="en-US" altLang="zh-CN" sz="2400" dirty="0" err="1">
              <a:latin typeface="华文新魏" panose="02010800040101010101" pitchFamily="2" charset="-122"/>
              <a:ea typeface="华文新魏" panose="02010800040101010101" pitchFamily="2" charset="-122"/>
            </a:rPr>
            <a:t>preNode</a:t>
          </a:r>
          <a:r>
            <a: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rPr>
            <a:t>、</a:t>
          </a:r>
          <a:r>
            <a: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rPr>
            <a:t>distance</a:t>
          </a:r>
          <a:r>
            <a: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rPr>
            <a:t>：</a:t>
          </a:r>
          <a:endParaRPr lang="en-US" altLang="zh-CN" sz="2400" dirty="0">
            <a:latin typeface="华文新魏" panose="02010800040101010101" pitchFamily="2" charset="-122"/>
            <a:ea typeface="华文新魏" panose="02010800040101010101" pitchFamily="2" charset="-122"/>
          </a:endParaRPr>
        </a:p>
        <a:p>
          <a:r>
            <a: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rPr>
            <a:t>数组</a:t>
          </a:r>
        </a:p>
      </dgm:t>
    </dgm:pt>
    <dgm:pt modelId="{936538BC-FB62-4252-9C3D-17CA28C78D24}" type="parTrans" cxnId="{610C960E-42D5-434D-92D1-6C09E852C407}">
      <dgm:prSet/>
      <dgm:spPr/>
      <dgm:t>
        <a:bodyPr/>
        <a:lstStyle/>
        <a:p>
          <a:endParaRPr lang="zh-CN" altLang="en-US"/>
        </a:p>
      </dgm:t>
    </dgm:pt>
    <dgm:pt modelId="{93C22B6A-0573-4EF5-91D7-36CB0517C8A5}" type="sibTrans" cxnId="{610C960E-42D5-434D-92D1-6C09E852C407}">
      <dgm:prSet/>
      <dgm:spPr/>
      <dgm:t>
        <a:bodyPr/>
        <a:lstStyle/>
        <a:p>
          <a:endParaRPr lang="zh-CN" altLang="en-US"/>
        </a:p>
      </dgm:t>
    </dgm:pt>
    <dgm:pt modelId="{F956BE2E-1F91-474B-8817-0959347E675C}" type="pres">
      <dgm:prSet presAssocID="{78AC77BD-5C60-451A-B0C1-35F99E915B8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0C4591-75C7-40AE-89FB-A55C9B82D9E7}" type="pres">
      <dgm:prSet presAssocID="{B1EBE97B-C0E9-4F75-A377-7C23D66921FC}" presName="hierRoot1" presStyleCnt="0">
        <dgm:presLayoutVars>
          <dgm:hierBranch val="init"/>
        </dgm:presLayoutVars>
      </dgm:prSet>
      <dgm:spPr/>
    </dgm:pt>
    <dgm:pt modelId="{71BB3CAC-BB9E-4EFB-8BEB-C07A044E84DD}" type="pres">
      <dgm:prSet presAssocID="{B1EBE97B-C0E9-4F75-A377-7C23D66921FC}" presName="rootComposite1" presStyleCnt="0"/>
      <dgm:spPr/>
    </dgm:pt>
    <dgm:pt modelId="{1FE1706F-FAA6-4B2F-A1EB-CDFEE97223CF}" type="pres">
      <dgm:prSet presAssocID="{B1EBE97B-C0E9-4F75-A377-7C23D66921FC}" presName="rootText1" presStyleLbl="alignAcc1" presStyleIdx="0" presStyleCnt="0">
        <dgm:presLayoutVars>
          <dgm:chPref val="3"/>
        </dgm:presLayoutVars>
      </dgm:prSet>
      <dgm:spPr/>
    </dgm:pt>
    <dgm:pt modelId="{7D3776BD-B781-4590-9918-C9B59730D685}" type="pres">
      <dgm:prSet presAssocID="{B1EBE97B-C0E9-4F75-A377-7C23D66921FC}" presName="topArc1" presStyleLbl="parChTrans1D1" presStyleIdx="0" presStyleCnt="6"/>
      <dgm:spPr/>
    </dgm:pt>
    <dgm:pt modelId="{DAFAD472-7A73-4A55-A427-941811ECE0C4}" type="pres">
      <dgm:prSet presAssocID="{B1EBE97B-C0E9-4F75-A377-7C23D66921FC}" presName="bottomArc1" presStyleLbl="parChTrans1D1" presStyleIdx="1" presStyleCnt="6"/>
      <dgm:spPr/>
    </dgm:pt>
    <dgm:pt modelId="{61790557-E023-427B-8254-2CA4C45C5D41}" type="pres">
      <dgm:prSet presAssocID="{B1EBE97B-C0E9-4F75-A377-7C23D66921FC}" presName="topConnNode1" presStyleLbl="node1" presStyleIdx="0" presStyleCnt="0"/>
      <dgm:spPr/>
    </dgm:pt>
    <dgm:pt modelId="{F14BA2C3-4779-4D3A-9B74-C31FA050D907}" type="pres">
      <dgm:prSet presAssocID="{B1EBE97B-C0E9-4F75-A377-7C23D66921FC}" presName="hierChild2" presStyleCnt="0"/>
      <dgm:spPr/>
    </dgm:pt>
    <dgm:pt modelId="{CC8FD7AF-B9C2-49B4-BA51-26E02F5D8099}" type="pres">
      <dgm:prSet presAssocID="{DA019CA7-4D08-42DA-9235-A8243D552A8B}" presName="Name28" presStyleLbl="parChTrans1D2" presStyleIdx="0" presStyleCnt="2"/>
      <dgm:spPr/>
    </dgm:pt>
    <dgm:pt modelId="{8F2413D5-2DC6-43C6-8626-B6FDDB104F39}" type="pres">
      <dgm:prSet presAssocID="{BA4034B9-25C5-4266-AB5A-DA760968BDDA}" presName="hierRoot2" presStyleCnt="0">
        <dgm:presLayoutVars>
          <dgm:hierBranch val="init"/>
        </dgm:presLayoutVars>
      </dgm:prSet>
      <dgm:spPr/>
    </dgm:pt>
    <dgm:pt modelId="{871E4256-DBDA-4EAE-A360-EBEF3951F4C3}" type="pres">
      <dgm:prSet presAssocID="{BA4034B9-25C5-4266-AB5A-DA760968BDDA}" presName="rootComposite2" presStyleCnt="0"/>
      <dgm:spPr/>
    </dgm:pt>
    <dgm:pt modelId="{63172C00-D3D3-4893-AFEB-52A222F04267}" type="pres">
      <dgm:prSet presAssocID="{BA4034B9-25C5-4266-AB5A-DA760968BDDA}" presName="rootText2" presStyleLbl="alignAcc1" presStyleIdx="0" presStyleCnt="0">
        <dgm:presLayoutVars>
          <dgm:chPref val="3"/>
        </dgm:presLayoutVars>
      </dgm:prSet>
      <dgm:spPr/>
    </dgm:pt>
    <dgm:pt modelId="{B6DB870D-3C75-40B4-9D9A-A133ECC2C3F1}" type="pres">
      <dgm:prSet presAssocID="{BA4034B9-25C5-4266-AB5A-DA760968BDDA}" presName="topArc2" presStyleLbl="parChTrans1D1" presStyleIdx="2" presStyleCnt="6"/>
      <dgm:spPr/>
    </dgm:pt>
    <dgm:pt modelId="{0219FE7E-6FEC-4BD6-9C12-C00BC210CD5A}" type="pres">
      <dgm:prSet presAssocID="{BA4034B9-25C5-4266-AB5A-DA760968BDDA}" presName="bottomArc2" presStyleLbl="parChTrans1D1" presStyleIdx="3" presStyleCnt="6"/>
      <dgm:spPr/>
    </dgm:pt>
    <dgm:pt modelId="{A5189F39-2E54-42A7-A1D3-7BBF21309A33}" type="pres">
      <dgm:prSet presAssocID="{BA4034B9-25C5-4266-AB5A-DA760968BDDA}" presName="topConnNode2" presStyleLbl="node2" presStyleIdx="0" presStyleCnt="0"/>
      <dgm:spPr/>
    </dgm:pt>
    <dgm:pt modelId="{04D10CB7-3790-409A-AF98-E0B42F08849A}" type="pres">
      <dgm:prSet presAssocID="{BA4034B9-25C5-4266-AB5A-DA760968BDDA}" presName="hierChild4" presStyleCnt="0"/>
      <dgm:spPr/>
    </dgm:pt>
    <dgm:pt modelId="{6A64D9C4-74C1-4C4B-82C3-E8C019C7FAB0}" type="pres">
      <dgm:prSet presAssocID="{BA4034B9-25C5-4266-AB5A-DA760968BDDA}" presName="hierChild5" presStyleCnt="0"/>
      <dgm:spPr/>
    </dgm:pt>
    <dgm:pt modelId="{5C0D97A2-C893-458C-94EB-8ED88ED9B4AE}" type="pres">
      <dgm:prSet presAssocID="{936538BC-FB62-4252-9C3D-17CA28C78D24}" presName="Name28" presStyleLbl="parChTrans1D2" presStyleIdx="1" presStyleCnt="2"/>
      <dgm:spPr/>
    </dgm:pt>
    <dgm:pt modelId="{4B3B43BE-AA9F-4760-9C0E-C23589769848}" type="pres">
      <dgm:prSet presAssocID="{ED58C619-A772-497F-9FB0-DA813BCA6970}" presName="hierRoot2" presStyleCnt="0">
        <dgm:presLayoutVars>
          <dgm:hierBranch val="init"/>
        </dgm:presLayoutVars>
      </dgm:prSet>
      <dgm:spPr/>
    </dgm:pt>
    <dgm:pt modelId="{23CA4AA9-9892-4F9F-8FD5-BFBC1094158C}" type="pres">
      <dgm:prSet presAssocID="{ED58C619-A772-497F-9FB0-DA813BCA6970}" presName="rootComposite2" presStyleCnt="0"/>
      <dgm:spPr/>
    </dgm:pt>
    <dgm:pt modelId="{E59FB247-CBCA-4B41-8663-AB068D3C8656}" type="pres">
      <dgm:prSet presAssocID="{ED58C619-A772-497F-9FB0-DA813BCA6970}" presName="rootText2" presStyleLbl="alignAcc1" presStyleIdx="0" presStyleCnt="0">
        <dgm:presLayoutVars>
          <dgm:chPref val="3"/>
        </dgm:presLayoutVars>
      </dgm:prSet>
      <dgm:spPr/>
    </dgm:pt>
    <dgm:pt modelId="{80361FAD-EE60-47A2-82E7-796535D7FC67}" type="pres">
      <dgm:prSet presAssocID="{ED58C619-A772-497F-9FB0-DA813BCA6970}" presName="topArc2" presStyleLbl="parChTrans1D1" presStyleIdx="4" presStyleCnt="6"/>
      <dgm:spPr/>
    </dgm:pt>
    <dgm:pt modelId="{0B96054F-AB5A-46C6-8283-DE5266E1542B}" type="pres">
      <dgm:prSet presAssocID="{ED58C619-A772-497F-9FB0-DA813BCA6970}" presName="bottomArc2" presStyleLbl="parChTrans1D1" presStyleIdx="5" presStyleCnt="6"/>
      <dgm:spPr/>
    </dgm:pt>
    <dgm:pt modelId="{735D7813-A60E-488F-B22A-F3A25BC9D0EC}" type="pres">
      <dgm:prSet presAssocID="{ED58C619-A772-497F-9FB0-DA813BCA6970}" presName="topConnNode2" presStyleLbl="node2" presStyleIdx="0" presStyleCnt="0"/>
      <dgm:spPr/>
    </dgm:pt>
    <dgm:pt modelId="{3B4872FC-1A4C-48F2-B301-94E3D0D364DB}" type="pres">
      <dgm:prSet presAssocID="{ED58C619-A772-497F-9FB0-DA813BCA6970}" presName="hierChild4" presStyleCnt="0"/>
      <dgm:spPr/>
    </dgm:pt>
    <dgm:pt modelId="{A70208F0-0305-496E-88DC-318F1EAD1D05}" type="pres">
      <dgm:prSet presAssocID="{ED58C619-A772-497F-9FB0-DA813BCA6970}" presName="hierChild5" presStyleCnt="0"/>
      <dgm:spPr/>
    </dgm:pt>
    <dgm:pt modelId="{24EFD39C-C51F-4B84-907C-800CC91EC5E1}" type="pres">
      <dgm:prSet presAssocID="{B1EBE97B-C0E9-4F75-A377-7C23D66921FC}" presName="hierChild3" presStyleCnt="0"/>
      <dgm:spPr/>
    </dgm:pt>
  </dgm:ptLst>
  <dgm:cxnLst>
    <dgm:cxn modelId="{610C960E-42D5-434D-92D1-6C09E852C407}" srcId="{B1EBE97B-C0E9-4F75-A377-7C23D66921FC}" destId="{ED58C619-A772-497F-9FB0-DA813BCA6970}" srcOrd="1" destOrd="0" parTransId="{936538BC-FB62-4252-9C3D-17CA28C78D24}" sibTransId="{93C22B6A-0573-4EF5-91D7-36CB0517C8A5}"/>
    <dgm:cxn modelId="{1F90C419-AA2A-4E0D-A3D4-2B6E4C414494}" type="presOf" srcId="{BA4034B9-25C5-4266-AB5A-DA760968BDDA}" destId="{63172C00-D3D3-4893-AFEB-52A222F04267}" srcOrd="0" destOrd="0" presId="urn:microsoft.com/office/officeart/2008/layout/HalfCircleOrganizationChart"/>
    <dgm:cxn modelId="{36D13335-933D-4BF1-90EC-93E3081F73F3}" type="presOf" srcId="{BA4034B9-25C5-4266-AB5A-DA760968BDDA}" destId="{A5189F39-2E54-42A7-A1D3-7BBF21309A33}" srcOrd="1" destOrd="0" presId="urn:microsoft.com/office/officeart/2008/layout/HalfCircleOrganizationChart"/>
    <dgm:cxn modelId="{879E6D3B-926F-404B-99EA-ED9E598FCE12}" srcId="{B1EBE97B-C0E9-4F75-A377-7C23D66921FC}" destId="{BA4034B9-25C5-4266-AB5A-DA760968BDDA}" srcOrd="0" destOrd="0" parTransId="{DA019CA7-4D08-42DA-9235-A8243D552A8B}" sibTransId="{ED06AD71-C350-473B-972A-C1AB161E1B96}"/>
    <dgm:cxn modelId="{35656B83-5575-4EBA-8040-46FB277E4F4A}" type="presOf" srcId="{936538BC-FB62-4252-9C3D-17CA28C78D24}" destId="{5C0D97A2-C893-458C-94EB-8ED88ED9B4AE}" srcOrd="0" destOrd="0" presId="urn:microsoft.com/office/officeart/2008/layout/HalfCircleOrganizationChart"/>
    <dgm:cxn modelId="{4747EC98-4509-41AB-93B8-688BB517FCD4}" type="presOf" srcId="{ED58C619-A772-497F-9FB0-DA813BCA6970}" destId="{E59FB247-CBCA-4B41-8663-AB068D3C8656}" srcOrd="0" destOrd="0" presId="urn:microsoft.com/office/officeart/2008/layout/HalfCircleOrganizationChart"/>
    <dgm:cxn modelId="{FB278DA6-28CB-4C39-91FF-C947D2451439}" type="presOf" srcId="{78AC77BD-5C60-451A-B0C1-35F99E915B8C}" destId="{F956BE2E-1F91-474B-8817-0959347E675C}" srcOrd="0" destOrd="0" presId="urn:microsoft.com/office/officeart/2008/layout/HalfCircleOrganizationChart"/>
    <dgm:cxn modelId="{F96FCAB4-25B7-41C2-9AFC-5DD68F8758F8}" type="presOf" srcId="{ED58C619-A772-497F-9FB0-DA813BCA6970}" destId="{735D7813-A60E-488F-B22A-F3A25BC9D0EC}" srcOrd="1" destOrd="0" presId="urn:microsoft.com/office/officeart/2008/layout/HalfCircleOrganizationChart"/>
    <dgm:cxn modelId="{56BA54D1-22E6-490F-AED9-C378A5C1164C}" type="presOf" srcId="{B1EBE97B-C0E9-4F75-A377-7C23D66921FC}" destId="{61790557-E023-427B-8254-2CA4C45C5D41}" srcOrd="1" destOrd="0" presId="urn:microsoft.com/office/officeart/2008/layout/HalfCircleOrganizationChart"/>
    <dgm:cxn modelId="{DBCC60D5-C721-4A88-9793-E4664401AE68}" type="presOf" srcId="{DA019CA7-4D08-42DA-9235-A8243D552A8B}" destId="{CC8FD7AF-B9C2-49B4-BA51-26E02F5D8099}" srcOrd="0" destOrd="0" presId="urn:microsoft.com/office/officeart/2008/layout/HalfCircleOrganizationChart"/>
    <dgm:cxn modelId="{0FCA61D6-1C10-4D7F-8BDE-11278DAC9EF3}" type="presOf" srcId="{B1EBE97B-C0E9-4F75-A377-7C23D66921FC}" destId="{1FE1706F-FAA6-4B2F-A1EB-CDFEE97223CF}" srcOrd="0" destOrd="0" presId="urn:microsoft.com/office/officeart/2008/layout/HalfCircleOrganizationChart"/>
    <dgm:cxn modelId="{07E885EE-264E-486F-B38C-E7422D9A4B30}" srcId="{78AC77BD-5C60-451A-B0C1-35F99E915B8C}" destId="{B1EBE97B-C0E9-4F75-A377-7C23D66921FC}" srcOrd="0" destOrd="0" parTransId="{88593688-C917-4591-923F-B1E1C321B2D9}" sibTransId="{8A98F762-7B01-4957-B2E4-F6F3DFC919A0}"/>
    <dgm:cxn modelId="{852E33EF-F3B5-4D5F-BE01-2E984480ACBC}" type="presParOf" srcId="{F956BE2E-1F91-474B-8817-0959347E675C}" destId="{CB0C4591-75C7-40AE-89FB-A55C9B82D9E7}" srcOrd="0" destOrd="0" presId="urn:microsoft.com/office/officeart/2008/layout/HalfCircleOrganizationChart"/>
    <dgm:cxn modelId="{FE6C87DC-15DF-4311-9BE6-2242FE0220C2}" type="presParOf" srcId="{CB0C4591-75C7-40AE-89FB-A55C9B82D9E7}" destId="{71BB3CAC-BB9E-4EFB-8BEB-C07A044E84DD}" srcOrd="0" destOrd="0" presId="urn:microsoft.com/office/officeart/2008/layout/HalfCircleOrganizationChart"/>
    <dgm:cxn modelId="{359C357A-2EDB-4B3D-8770-C4CA3936FBAE}" type="presParOf" srcId="{71BB3CAC-BB9E-4EFB-8BEB-C07A044E84DD}" destId="{1FE1706F-FAA6-4B2F-A1EB-CDFEE97223CF}" srcOrd="0" destOrd="0" presId="urn:microsoft.com/office/officeart/2008/layout/HalfCircleOrganizationChart"/>
    <dgm:cxn modelId="{0BC8308D-F8B7-42ED-B39B-FCB21211F1A2}" type="presParOf" srcId="{71BB3CAC-BB9E-4EFB-8BEB-C07A044E84DD}" destId="{7D3776BD-B781-4590-9918-C9B59730D685}" srcOrd="1" destOrd="0" presId="urn:microsoft.com/office/officeart/2008/layout/HalfCircleOrganizationChart"/>
    <dgm:cxn modelId="{7D164CB9-75B6-435A-9E0B-0E51C0271C51}" type="presParOf" srcId="{71BB3CAC-BB9E-4EFB-8BEB-C07A044E84DD}" destId="{DAFAD472-7A73-4A55-A427-941811ECE0C4}" srcOrd="2" destOrd="0" presId="urn:microsoft.com/office/officeart/2008/layout/HalfCircleOrganizationChart"/>
    <dgm:cxn modelId="{A5BC1570-B168-490F-AA0D-9341CDABF960}" type="presParOf" srcId="{71BB3CAC-BB9E-4EFB-8BEB-C07A044E84DD}" destId="{61790557-E023-427B-8254-2CA4C45C5D41}" srcOrd="3" destOrd="0" presId="urn:microsoft.com/office/officeart/2008/layout/HalfCircleOrganizationChart"/>
    <dgm:cxn modelId="{413DD418-9862-4A2F-BCF6-01FB2AE4ADCC}" type="presParOf" srcId="{CB0C4591-75C7-40AE-89FB-A55C9B82D9E7}" destId="{F14BA2C3-4779-4D3A-9B74-C31FA050D907}" srcOrd="1" destOrd="0" presId="urn:microsoft.com/office/officeart/2008/layout/HalfCircleOrganizationChart"/>
    <dgm:cxn modelId="{5E6AA3E6-1B5F-4C78-A477-361D31D578C7}" type="presParOf" srcId="{F14BA2C3-4779-4D3A-9B74-C31FA050D907}" destId="{CC8FD7AF-B9C2-49B4-BA51-26E02F5D8099}" srcOrd="0" destOrd="0" presId="urn:microsoft.com/office/officeart/2008/layout/HalfCircleOrganizationChart"/>
    <dgm:cxn modelId="{546D5956-0F7A-47FD-9EF0-CB1D8A6AFB0F}" type="presParOf" srcId="{F14BA2C3-4779-4D3A-9B74-C31FA050D907}" destId="{8F2413D5-2DC6-43C6-8626-B6FDDB104F39}" srcOrd="1" destOrd="0" presId="urn:microsoft.com/office/officeart/2008/layout/HalfCircleOrganizationChart"/>
    <dgm:cxn modelId="{0946A687-DC79-4B48-8BA3-58D3835FE426}" type="presParOf" srcId="{8F2413D5-2DC6-43C6-8626-B6FDDB104F39}" destId="{871E4256-DBDA-4EAE-A360-EBEF3951F4C3}" srcOrd="0" destOrd="0" presId="urn:microsoft.com/office/officeart/2008/layout/HalfCircleOrganizationChart"/>
    <dgm:cxn modelId="{FA81B74A-CD00-4E12-9793-15D367CF23C4}" type="presParOf" srcId="{871E4256-DBDA-4EAE-A360-EBEF3951F4C3}" destId="{63172C00-D3D3-4893-AFEB-52A222F04267}" srcOrd="0" destOrd="0" presId="urn:microsoft.com/office/officeart/2008/layout/HalfCircleOrganizationChart"/>
    <dgm:cxn modelId="{076FE68E-9258-4CE8-9E07-E3E4B8B7736F}" type="presParOf" srcId="{871E4256-DBDA-4EAE-A360-EBEF3951F4C3}" destId="{B6DB870D-3C75-40B4-9D9A-A133ECC2C3F1}" srcOrd="1" destOrd="0" presId="urn:microsoft.com/office/officeart/2008/layout/HalfCircleOrganizationChart"/>
    <dgm:cxn modelId="{DA025ECD-54D8-4543-8C3A-2EEB044FE5E7}" type="presParOf" srcId="{871E4256-DBDA-4EAE-A360-EBEF3951F4C3}" destId="{0219FE7E-6FEC-4BD6-9C12-C00BC210CD5A}" srcOrd="2" destOrd="0" presId="urn:microsoft.com/office/officeart/2008/layout/HalfCircleOrganizationChart"/>
    <dgm:cxn modelId="{904588AD-CF03-4838-AD9A-E611F5415336}" type="presParOf" srcId="{871E4256-DBDA-4EAE-A360-EBEF3951F4C3}" destId="{A5189F39-2E54-42A7-A1D3-7BBF21309A33}" srcOrd="3" destOrd="0" presId="urn:microsoft.com/office/officeart/2008/layout/HalfCircleOrganizationChart"/>
    <dgm:cxn modelId="{43FACAC9-251C-41A6-B1D2-E9677DCAADC8}" type="presParOf" srcId="{8F2413D5-2DC6-43C6-8626-B6FDDB104F39}" destId="{04D10CB7-3790-409A-AF98-E0B42F08849A}" srcOrd="1" destOrd="0" presId="urn:microsoft.com/office/officeart/2008/layout/HalfCircleOrganizationChart"/>
    <dgm:cxn modelId="{5BE91BDE-1959-4D10-ACFE-923F9CFFF38D}" type="presParOf" srcId="{8F2413D5-2DC6-43C6-8626-B6FDDB104F39}" destId="{6A64D9C4-74C1-4C4B-82C3-E8C019C7FAB0}" srcOrd="2" destOrd="0" presId="urn:microsoft.com/office/officeart/2008/layout/HalfCircleOrganizationChart"/>
    <dgm:cxn modelId="{2CEA4AC6-1F90-46D8-B103-875C1F4FBB4D}" type="presParOf" srcId="{F14BA2C3-4779-4D3A-9B74-C31FA050D907}" destId="{5C0D97A2-C893-458C-94EB-8ED88ED9B4AE}" srcOrd="2" destOrd="0" presId="urn:microsoft.com/office/officeart/2008/layout/HalfCircleOrganizationChart"/>
    <dgm:cxn modelId="{11BEE0F6-38D9-4DDC-90DC-E0EF39C5DCAD}" type="presParOf" srcId="{F14BA2C3-4779-4D3A-9B74-C31FA050D907}" destId="{4B3B43BE-AA9F-4760-9C0E-C23589769848}" srcOrd="3" destOrd="0" presId="urn:microsoft.com/office/officeart/2008/layout/HalfCircleOrganizationChart"/>
    <dgm:cxn modelId="{BAD7C1ED-01C8-46A8-9ABA-EEACEBC19684}" type="presParOf" srcId="{4B3B43BE-AA9F-4760-9C0E-C23589769848}" destId="{23CA4AA9-9892-4F9F-8FD5-BFBC1094158C}" srcOrd="0" destOrd="0" presId="urn:microsoft.com/office/officeart/2008/layout/HalfCircleOrganizationChart"/>
    <dgm:cxn modelId="{DBD93E0E-B41C-4B32-8637-07CD0CF6EF02}" type="presParOf" srcId="{23CA4AA9-9892-4F9F-8FD5-BFBC1094158C}" destId="{E59FB247-CBCA-4B41-8663-AB068D3C8656}" srcOrd="0" destOrd="0" presId="urn:microsoft.com/office/officeart/2008/layout/HalfCircleOrganizationChart"/>
    <dgm:cxn modelId="{D3C67DF3-733D-4AB7-91DA-2E3B546AE1F1}" type="presParOf" srcId="{23CA4AA9-9892-4F9F-8FD5-BFBC1094158C}" destId="{80361FAD-EE60-47A2-82E7-796535D7FC67}" srcOrd="1" destOrd="0" presId="urn:microsoft.com/office/officeart/2008/layout/HalfCircleOrganizationChart"/>
    <dgm:cxn modelId="{0A074BDE-CC09-4710-95FC-230F99DA110B}" type="presParOf" srcId="{23CA4AA9-9892-4F9F-8FD5-BFBC1094158C}" destId="{0B96054F-AB5A-46C6-8283-DE5266E1542B}" srcOrd="2" destOrd="0" presId="urn:microsoft.com/office/officeart/2008/layout/HalfCircleOrganizationChart"/>
    <dgm:cxn modelId="{F56F6B8D-26E4-49A9-89B3-0887BD9D281A}" type="presParOf" srcId="{23CA4AA9-9892-4F9F-8FD5-BFBC1094158C}" destId="{735D7813-A60E-488F-B22A-F3A25BC9D0EC}" srcOrd="3" destOrd="0" presId="urn:microsoft.com/office/officeart/2008/layout/HalfCircleOrganizationChart"/>
    <dgm:cxn modelId="{473CC964-F8F8-4C29-A0D5-414144CA07AD}" type="presParOf" srcId="{4B3B43BE-AA9F-4760-9C0E-C23589769848}" destId="{3B4872FC-1A4C-48F2-B301-94E3D0D364DB}" srcOrd="1" destOrd="0" presId="urn:microsoft.com/office/officeart/2008/layout/HalfCircleOrganizationChart"/>
    <dgm:cxn modelId="{B091621C-5450-4A82-8ACC-35A2F826D544}" type="presParOf" srcId="{4B3B43BE-AA9F-4760-9C0E-C23589769848}" destId="{A70208F0-0305-496E-88DC-318F1EAD1D05}" srcOrd="2" destOrd="0" presId="urn:microsoft.com/office/officeart/2008/layout/HalfCircleOrganizationChart"/>
    <dgm:cxn modelId="{A0504C53-CA0A-4ACF-9824-92CBB15F699F}" type="presParOf" srcId="{CB0C4591-75C7-40AE-89FB-A55C9B82D9E7}" destId="{24EFD39C-C51F-4B84-907C-800CC91EC5E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A9238-E57F-4848-BE10-D53A30F989DF}">
      <dsp:nvSpPr>
        <dsp:cNvPr id="0" name=""/>
        <dsp:cNvSpPr/>
      </dsp:nvSpPr>
      <dsp:spPr>
        <a:xfrm>
          <a:off x="0" y="40677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AB33D-398A-4126-BABF-7B893159835B}">
      <dsp:nvSpPr>
        <dsp:cNvPr id="0" name=""/>
        <dsp:cNvSpPr/>
      </dsp:nvSpPr>
      <dsp:spPr>
        <a:xfrm>
          <a:off x="406400" y="52533"/>
          <a:ext cx="568960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1·</a:t>
          </a:r>
          <a:r>
            <a:rPr lang="zh-CN" altLang="en-US" sz="32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题目需求分析</a:t>
          </a:r>
        </a:p>
      </dsp:txBody>
      <dsp:txXfrm>
        <a:off x="440985" y="87118"/>
        <a:ext cx="5620430" cy="639310"/>
      </dsp:txXfrm>
    </dsp:sp>
    <dsp:sp modelId="{0A702D31-7F8B-4258-B272-0A78320F5F71}">
      <dsp:nvSpPr>
        <dsp:cNvPr id="0" name=""/>
        <dsp:cNvSpPr/>
      </dsp:nvSpPr>
      <dsp:spPr>
        <a:xfrm>
          <a:off x="0" y="149541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41371-8F13-4121-9FFB-583E05247221}">
      <dsp:nvSpPr>
        <dsp:cNvPr id="0" name=""/>
        <dsp:cNvSpPr/>
      </dsp:nvSpPr>
      <dsp:spPr>
        <a:xfrm>
          <a:off x="406400" y="1141173"/>
          <a:ext cx="568960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2·</a:t>
          </a:r>
          <a:r>
            <a:rPr lang="zh-CN" altLang="en-US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需求解决</a:t>
          </a:r>
        </a:p>
      </dsp:txBody>
      <dsp:txXfrm>
        <a:off x="440985" y="1175758"/>
        <a:ext cx="5620430" cy="639310"/>
      </dsp:txXfrm>
    </dsp:sp>
    <dsp:sp modelId="{3C890401-9FCF-4117-A34D-36B354238FD9}">
      <dsp:nvSpPr>
        <dsp:cNvPr id="0" name=""/>
        <dsp:cNvSpPr/>
      </dsp:nvSpPr>
      <dsp:spPr>
        <a:xfrm>
          <a:off x="0" y="258405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9B06E-8F30-4D18-9350-95E208E015F9}">
      <dsp:nvSpPr>
        <dsp:cNvPr id="0" name=""/>
        <dsp:cNvSpPr/>
      </dsp:nvSpPr>
      <dsp:spPr>
        <a:xfrm>
          <a:off x="406400" y="2229813"/>
          <a:ext cx="568960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3·</a:t>
          </a:r>
          <a:r>
            <a:rPr lang="zh-CN" altLang="en-US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算法分析</a:t>
          </a:r>
        </a:p>
      </dsp:txBody>
      <dsp:txXfrm>
        <a:off x="440985" y="2264398"/>
        <a:ext cx="5620430" cy="639310"/>
      </dsp:txXfrm>
    </dsp:sp>
    <dsp:sp modelId="{E12E7203-0770-459A-B1DD-05F798F119E8}">
      <dsp:nvSpPr>
        <dsp:cNvPr id="0" name=""/>
        <dsp:cNvSpPr/>
      </dsp:nvSpPr>
      <dsp:spPr>
        <a:xfrm>
          <a:off x="0" y="367269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22A8D-F49B-441C-8486-86E1549F99B2}">
      <dsp:nvSpPr>
        <dsp:cNvPr id="0" name=""/>
        <dsp:cNvSpPr/>
      </dsp:nvSpPr>
      <dsp:spPr>
        <a:xfrm>
          <a:off x="406400" y="3318453"/>
          <a:ext cx="568960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4·</a:t>
          </a:r>
          <a:r>
            <a:rPr lang="zh-CN" altLang="en-US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系统分析</a:t>
          </a:r>
        </a:p>
      </dsp:txBody>
      <dsp:txXfrm>
        <a:off x="440985" y="3353038"/>
        <a:ext cx="5620430" cy="639310"/>
      </dsp:txXfrm>
    </dsp:sp>
    <dsp:sp modelId="{2C85BBEF-6EFD-48A0-AC52-1EF9E83D342B}">
      <dsp:nvSpPr>
        <dsp:cNvPr id="0" name=""/>
        <dsp:cNvSpPr/>
      </dsp:nvSpPr>
      <dsp:spPr>
        <a:xfrm>
          <a:off x="0" y="4761333"/>
          <a:ext cx="81280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B2036-F8AA-4AA5-B5CB-2E6B2B391666}">
      <dsp:nvSpPr>
        <dsp:cNvPr id="0" name=""/>
        <dsp:cNvSpPr/>
      </dsp:nvSpPr>
      <dsp:spPr>
        <a:xfrm>
          <a:off x="406400" y="4407093"/>
          <a:ext cx="568960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5·</a:t>
          </a:r>
          <a:r>
            <a:rPr lang="zh-CN" altLang="en-US" sz="3200" kern="1200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rPr>
            <a:t>现场演示</a:t>
          </a:r>
        </a:p>
      </dsp:txBody>
      <dsp:txXfrm>
        <a:off x="440985" y="4441678"/>
        <a:ext cx="5620430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D97A2-C893-458C-94EB-8ED88ED9B4AE}">
      <dsp:nvSpPr>
        <dsp:cNvPr id="0" name=""/>
        <dsp:cNvSpPr/>
      </dsp:nvSpPr>
      <dsp:spPr>
        <a:xfrm>
          <a:off x="3030681" y="2045317"/>
          <a:ext cx="1658532" cy="575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844"/>
              </a:lnTo>
              <a:lnTo>
                <a:pt x="1658532" y="287844"/>
              </a:lnTo>
              <a:lnTo>
                <a:pt x="1658532" y="5756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FD7AF-B9C2-49B4-BA51-26E02F5D8099}">
      <dsp:nvSpPr>
        <dsp:cNvPr id="0" name=""/>
        <dsp:cNvSpPr/>
      </dsp:nvSpPr>
      <dsp:spPr>
        <a:xfrm>
          <a:off x="1372149" y="2045317"/>
          <a:ext cx="1658532" cy="575688"/>
        </a:xfrm>
        <a:custGeom>
          <a:avLst/>
          <a:gdLst/>
          <a:ahLst/>
          <a:cxnLst/>
          <a:rect l="0" t="0" r="0" b="0"/>
          <a:pathLst>
            <a:path>
              <a:moveTo>
                <a:pt x="1658532" y="0"/>
              </a:moveTo>
              <a:lnTo>
                <a:pt x="1658532" y="287844"/>
              </a:lnTo>
              <a:lnTo>
                <a:pt x="0" y="287844"/>
              </a:lnTo>
              <a:lnTo>
                <a:pt x="0" y="5756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776BD-B781-4590-9918-C9B59730D685}">
      <dsp:nvSpPr>
        <dsp:cNvPr id="0" name=""/>
        <dsp:cNvSpPr/>
      </dsp:nvSpPr>
      <dsp:spPr>
        <a:xfrm>
          <a:off x="2345337" y="674629"/>
          <a:ext cx="1370687" cy="137068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AD472-7A73-4A55-A427-941811ECE0C4}">
      <dsp:nvSpPr>
        <dsp:cNvPr id="0" name=""/>
        <dsp:cNvSpPr/>
      </dsp:nvSpPr>
      <dsp:spPr>
        <a:xfrm>
          <a:off x="2345337" y="674629"/>
          <a:ext cx="1370687" cy="137068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E1706F-FAA6-4B2F-A1EB-CDFEE97223CF}">
      <dsp:nvSpPr>
        <dsp:cNvPr id="0" name=""/>
        <dsp:cNvSpPr/>
      </dsp:nvSpPr>
      <dsp:spPr>
        <a:xfrm>
          <a:off x="1659993" y="921353"/>
          <a:ext cx="2741375" cy="87724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B/S</a:t>
          </a:r>
          <a:r>
            <a:rPr lang="zh-CN" altLang="en-US" sz="3200" b="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架构</a:t>
          </a:r>
        </a:p>
      </dsp:txBody>
      <dsp:txXfrm>
        <a:off x="1659993" y="921353"/>
        <a:ext cx="2741375" cy="877240"/>
      </dsp:txXfrm>
    </dsp:sp>
    <dsp:sp modelId="{B6DB870D-3C75-40B4-9D9A-A133ECC2C3F1}">
      <dsp:nvSpPr>
        <dsp:cNvPr id="0" name=""/>
        <dsp:cNvSpPr/>
      </dsp:nvSpPr>
      <dsp:spPr>
        <a:xfrm>
          <a:off x="686805" y="2621005"/>
          <a:ext cx="1370687" cy="137068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9FE7E-6FEC-4BD6-9C12-C00BC210CD5A}">
      <dsp:nvSpPr>
        <dsp:cNvPr id="0" name=""/>
        <dsp:cNvSpPr/>
      </dsp:nvSpPr>
      <dsp:spPr>
        <a:xfrm>
          <a:off x="686805" y="2621005"/>
          <a:ext cx="1370687" cy="137068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172C00-D3D3-4893-AFEB-52A222F04267}">
      <dsp:nvSpPr>
        <dsp:cNvPr id="0" name=""/>
        <dsp:cNvSpPr/>
      </dsp:nvSpPr>
      <dsp:spPr>
        <a:xfrm>
          <a:off x="1461" y="2867729"/>
          <a:ext cx="2741375" cy="87724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前端</a:t>
          </a:r>
          <a:endParaRPr lang="en-US" altLang="zh-CN" sz="2000" kern="1200" dirty="0">
            <a:latin typeface="华文新魏" panose="02010800040101010101" pitchFamily="2" charset="-122"/>
            <a:ea typeface="华文新魏" panose="02010800040101010101" pitchFamily="2" charset="-122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>
              <a:latin typeface="华文新魏" panose="02010800040101010101" pitchFamily="2" charset="-122"/>
              <a:ea typeface="华文新魏" panose="02010800040101010101" pitchFamily="2" charset="-122"/>
            </a:rPr>
            <a:t>Vue+Vuetify</a:t>
          </a:r>
          <a:endParaRPr lang="en-US" altLang="zh-CN" sz="1500" kern="1200" dirty="0">
            <a:latin typeface="华文新魏" panose="02010800040101010101" pitchFamily="2" charset="-122"/>
            <a:ea typeface="华文新魏" panose="02010800040101010101" pitchFamily="2" charset="-122"/>
          </a:endParaRPr>
        </a:p>
      </dsp:txBody>
      <dsp:txXfrm>
        <a:off x="1461" y="2867729"/>
        <a:ext cx="2741375" cy="877240"/>
      </dsp:txXfrm>
    </dsp:sp>
    <dsp:sp modelId="{80361FAD-EE60-47A2-82E7-796535D7FC67}">
      <dsp:nvSpPr>
        <dsp:cNvPr id="0" name=""/>
        <dsp:cNvSpPr/>
      </dsp:nvSpPr>
      <dsp:spPr>
        <a:xfrm>
          <a:off x="4003869" y="2621005"/>
          <a:ext cx="1370687" cy="137068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6054F-AB5A-46C6-8283-DE5266E1542B}">
      <dsp:nvSpPr>
        <dsp:cNvPr id="0" name=""/>
        <dsp:cNvSpPr/>
      </dsp:nvSpPr>
      <dsp:spPr>
        <a:xfrm>
          <a:off x="4003869" y="2621005"/>
          <a:ext cx="1370687" cy="137068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9FB247-CBCA-4B41-8663-AB068D3C8656}">
      <dsp:nvSpPr>
        <dsp:cNvPr id="0" name=""/>
        <dsp:cNvSpPr/>
      </dsp:nvSpPr>
      <dsp:spPr>
        <a:xfrm>
          <a:off x="3318525" y="2867729"/>
          <a:ext cx="2741375" cy="87724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后端</a:t>
          </a:r>
          <a:endParaRPr lang="en-US" altLang="zh-CN" sz="2000" kern="1200" dirty="0">
            <a:latin typeface="华文新魏" panose="02010800040101010101" pitchFamily="2" charset="-122"/>
            <a:ea typeface="华文新魏" panose="02010800040101010101" pitchFamily="2" charset="-122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>
              <a:latin typeface="华文新魏" panose="02010800040101010101" pitchFamily="2" charset="-122"/>
              <a:ea typeface="华文新魏" panose="02010800040101010101" pitchFamily="2" charset="-122"/>
            </a:rPr>
            <a:t>SpringBoot</a:t>
          </a:r>
          <a:r>
            <a:rPr lang="en-US" altLang="zh-CN" sz="20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+  </a:t>
          </a:r>
          <a:r>
            <a:rPr lang="en-US" altLang="zh-CN" sz="2000" kern="1200" dirty="0" err="1">
              <a:latin typeface="华文新魏" panose="02010800040101010101" pitchFamily="2" charset="-122"/>
              <a:ea typeface="华文新魏" panose="02010800040101010101" pitchFamily="2" charset="-122"/>
            </a:rPr>
            <a:t>MyBatisPlus</a:t>
          </a:r>
          <a:endParaRPr lang="zh-CN" altLang="en-US" sz="2000" kern="1200" dirty="0">
            <a:latin typeface="华文新魏" panose="02010800040101010101" pitchFamily="2" charset="-122"/>
            <a:ea typeface="华文新魏" panose="02010800040101010101" pitchFamily="2" charset="-122"/>
          </a:endParaRPr>
        </a:p>
      </dsp:txBody>
      <dsp:txXfrm>
        <a:off x="3318525" y="2867729"/>
        <a:ext cx="2741375" cy="877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D97A2-C893-458C-94EB-8ED88ED9B4AE}">
      <dsp:nvSpPr>
        <dsp:cNvPr id="0" name=""/>
        <dsp:cNvSpPr/>
      </dsp:nvSpPr>
      <dsp:spPr>
        <a:xfrm>
          <a:off x="3030681" y="2045317"/>
          <a:ext cx="1658532" cy="575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844"/>
              </a:lnTo>
              <a:lnTo>
                <a:pt x="1658532" y="287844"/>
              </a:lnTo>
              <a:lnTo>
                <a:pt x="1658532" y="5756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FD7AF-B9C2-49B4-BA51-26E02F5D8099}">
      <dsp:nvSpPr>
        <dsp:cNvPr id="0" name=""/>
        <dsp:cNvSpPr/>
      </dsp:nvSpPr>
      <dsp:spPr>
        <a:xfrm>
          <a:off x="1372149" y="2045317"/>
          <a:ext cx="1658532" cy="575688"/>
        </a:xfrm>
        <a:custGeom>
          <a:avLst/>
          <a:gdLst/>
          <a:ahLst/>
          <a:cxnLst/>
          <a:rect l="0" t="0" r="0" b="0"/>
          <a:pathLst>
            <a:path>
              <a:moveTo>
                <a:pt x="1658532" y="0"/>
              </a:moveTo>
              <a:lnTo>
                <a:pt x="1658532" y="287844"/>
              </a:lnTo>
              <a:lnTo>
                <a:pt x="0" y="287844"/>
              </a:lnTo>
              <a:lnTo>
                <a:pt x="0" y="5756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776BD-B781-4590-9918-C9B59730D685}">
      <dsp:nvSpPr>
        <dsp:cNvPr id="0" name=""/>
        <dsp:cNvSpPr/>
      </dsp:nvSpPr>
      <dsp:spPr>
        <a:xfrm>
          <a:off x="2345337" y="674629"/>
          <a:ext cx="1370687" cy="137068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AD472-7A73-4A55-A427-941811ECE0C4}">
      <dsp:nvSpPr>
        <dsp:cNvPr id="0" name=""/>
        <dsp:cNvSpPr/>
      </dsp:nvSpPr>
      <dsp:spPr>
        <a:xfrm>
          <a:off x="2345337" y="674629"/>
          <a:ext cx="1370687" cy="137068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E1706F-FAA6-4B2F-A1EB-CDFEE97223CF}">
      <dsp:nvSpPr>
        <dsp:cNvPr id="0" name=""/>
        <dsp:cNvSpPr/>
      </dsp:nvSpPr>
      <dsp:spPr>
        <a:xfrm>
          <a:off x="1659993" y="921353"/>
          <a:ext cx="2741375" cy="87724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数组</a:t>
          </a:r>
          <a:r>
            <a:rPr lang="en-US" altLang="zh-CN" sz="3200" b="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/</a:t>
          </a:r>
          <a:r>
            <a:rPr lang="zh-CN" altLang="en-US" sz="3200" b="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链表</a:t>
          </a:r>
        </a:p>
      </dsp:txBody>
      <dsp:txXfrm>
        <a:off x="1659993" y="921353"/>
        <a:ext cx="2741375" cy="877240"/>
      </dsp:txXfrm>
    </dsp:sp>
    <dsp:sp modelId="{B6DB870D-3C75-40B4-9D9A-A133ECC2C3F1}">
      <dsp:nvSpPr>
        <dsp:cNvPr id="0" name=""/>
        <dsp:cNvSpPr/>
      </dsp:nvSpPr>
      <dsp:spPr>
        <a:xfrm>
          <a:off x="686805" y="2621005"/>
          <a:ext cx="1370687" cy="137068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9FE7E-6FEC-4BD6-9C12-C00BC210CD5A}">
      <dsp:nvSpPr>
        <dsp:cNvPr id="0" name=""/>
        <dsp:cNvSpPr/>
      </dsp:nvSpPr>
      <dsp:spPr>
        <a:xfrm>
          <a:off x="686805" y="2621005"/>
          <a:ext cx="1370687" cy="137068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172C00-D3D3-4893-AFEB-52A222F04267}">
      <dsp:nvSpPr>
        <dsp:cNvPr id="0" name=""/>
        <dsp:cNvSpPr/>
      </dsp:nvSpPr>
      <dsp:spPr>
        <a:xfrm>
          <a:off x="1461" y="2867729"/>
          <a:ext cx="2741375" cy="87724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有向网</a:t>
          </a:r>
          <a:endParaRPr lang="en-US" altLang="zh-CN" sz="2400" kern="1200" dirty="0">
            <a:latin typeface="华文新魏" panose="02010800040101010101" pitchFamily="2" charset="-122"/>
            <a:ea typeface="华文新魏" panose="02010800040101010101" pitchFamily="2" charset="-12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邻接链表</a:t>
          </a:r>
          <a:r>
            <a:rPr lang="en-US" altLang="zh-CN" sz="24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/</a:t>
          </a:r>
          <a:r>
            <a:rPr lang="zh-CN" altLang="en-US" sz="24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邻接矩阵</a:t>
          </a:r>
          <a:endParaRPr lang="en-US" altLang="zh-CN" sz="1600" kern="1200" dirty="0">
            <a:latin typeface="华文新魏" panose="02010800040101010101" pitchFamily="2" charset="-122"/>
            <a:ea typeface="华文新魏" panose="02010800040101010101" pitchFamily="2" charset="-122"/>
          </a:endParaRPr>
        </a:p>
      </dsp:txBody>
      <dsp:txXfrm>
        <a:off x="1461" y="2867729"/>
        <a:ext cx="2741375" cy="877240"/>
      </dsp:txXfrm>
    </dsp:sp>
    <dsp:sp modelId="{80361FAD-EE60-47A2-82E7-796535D7FC67}">
      <dsp:nvSpPr>
        <dsp:cNvPr id="0" name=""/>
        <dsp:cNvSpPr/>
      </dsp:nvSpPr>
      <dsp:spPr>
        <a:xfrm>
          <a:off x="4003869" y="2621005"/>
          <a:ext cx="1370687" cy="137068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6054F-AB5A-46C6-8283-DE5266E1542B}">
      <dsp:nvSpPr>
        <dsp:cNvPr id="0" name=""/>
        <dsp:cNvSpPr/>
      </dsp:nvSpPr>
      <dsp:spPr>
        <a:xfrm>
          <a:off x="4003869" y="2621005"/>
          <a:ext cx="1370687" cy="137068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9FB247-CBCA-4B41-8663-AB068D3C8656}">
      <dsp:nvSpPr>
        <dsp:cNvPr id="0" name=""/>
        <dsp:cNvSpPr/>
      </dsp:nvSpPr>
      <dsp:spPr>
        <a:xfrm>
          <a:off x="3318525" y="2867729"/>
          <a:ext cx="2741375" cy="87724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>
              <a:latin typeface="华文新魏" panose="02010800040101010101" pitchFamily="2" charset="-122"/>
              <a:ea typeface="华文新魏" panose="02010800040101010101" pitchFamily="2" charset="-122"/>
            </a:rPr>
            <a:t>preNode</a:t>
          </a:r>
          <a:r>
            <a:rPr lang="zh-CN" altLang="en-US" sz="24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、</a:t>
          </a:r>
          <a:r>
            <a:rPr lang="en-US" altLang="zh-CN" sz="24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distance</a:t>
          </a:r>
          <a:r>
            <a:rPr lang="zh-CN" altLang="en-US" sz="24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：</a:t>
          </a:r>
          <a:endParaRPr lang="en-US" altLang="zh-CN" sz="2400" kern="1200" dirty="0">
            <a:latin typeface="华文新魏" panose="02010800040101010101" pitchFamily="2" charset="-122"/>
            <a:ea typeface="华文新魏" panose="02010800040101010101" pitchFamily="2" charset="-12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数组</a:t>
          </a:r>
        </a:p>
      </dsp:txBody>
      <dsp:txXfrm>
        <a:off x="3318525" y="2867729"/>
        <a:ext cx="2741375" cy="877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127E8-E56C-426E-9658-2A067A05938E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0DF74-EE8C-44DC-A034-6449DD8C8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6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92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307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806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682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407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696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9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08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6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34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82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663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436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13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0DF74-EE8C-44DC-A034-6449DD8C86B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20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6D1C1-B3CA-4750-B126-D04DC6BCE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12BADF-36E7-428D-9E87-7900D407B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C764A7-BE4F-4F26-8383-642AC61DE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C8BDCF-B578-402E-A37B-3FE1CF257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04AEA-B2F0-4FED-A38A-9222056C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65958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FB3D7-F378-4456-9C93-4DD929BA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BDC96E-865B-4475-B3BB-32CA4D97D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9799B3-13F7-41BA-98D9-F900F408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FA225-6AFE-48AD-AC72-1B2B2EF1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DF0EBC-9B04-43E1-B8E7-BEB6AE59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262898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4307798-6CB4-4E47-B3F3-5D021F064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E0B594-445D-4AFD-AA37-C4483B1EA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10FE55-FFDF-4863-8588-F3EAA7757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91091C-3FC8-40F3-AC63-D756BE76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9D7420-6772-495C-801A-7E1935C19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99748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91FE0-D271-4D3F-A2A8-FDB52568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D2122-FD32-4BB9-8C88-B6D06D8D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B80E6C-007F-40DA-B5C7-116BDB44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FED191-765D-4B2D-A907-E571C993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C98BF-7505-4648-ADD1-EABF79E3A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82316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B2155-9C2F-4EF2-9272-6678FF5F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24DC2F-FA01-4D5E-B18F-407BBFD20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D0228-7D09-4B1A-B22A-55A13710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B74078-B9FC-4CEC-9683-E6168098B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E37208-2F82-4220-A568-89A7D75A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66950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73E75-1383-42CF-82F9-4CD24E9A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3DDB1B-770B-48A6-8231-A00FD2854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263800-8216-4379-A32C-0EFC845E3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7ACC35-D2A5-42EA-A833-4ED85E66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B3130F-CB2A-4EB7-8B46-B12F7191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5C684E-E24F-4255-B5DB-B7AA0AF6D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845299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5E61E-DD48-431A-9A72-CC994D527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4B4EE7-065E-4681-8F78-0C4ECFF6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B6AB86-86A7-44DC-975B-485D46C9D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C072F4-7A26-4130-B5AD-0FF170CDC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5B1949-54EA-4006-A552-6B61F8C5C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964EC2-7CD2-467D-8109-8F709276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DB6B96-0630-4A03-A9BD-408F3C5E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5CEF4BC-06B9-4076-8BB9-41081CAD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953237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EB2D1-D1A3-4BEB-B227-DEFCDED4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2A6A06-0F3A-41FF-B585-6FFC7160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07ED6E-4389-44EB-AE5D-9E25FFBD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3A6875-0568-4A68-A645-528A7935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646292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0D554A-75F6-49BF-9260-DB8776D8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ADD5F2-676D-49E8-8574-62F0BC4CE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68DDEB-9417-4B35-B3E1-3A6AE57A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991957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9F1A1-AE29-49C8-8191-63EAF3B9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D883BD-F196-48B9-894F-AF6BC2290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3AA8C3-546D-4489-8B32-3D7160DF4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42E910-CEE7-4F74-9C91-754EF64A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0A0C6F-4B74-4DD3-A993-A0899276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103468-6809-4E83-8903-1F93A2BA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839200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30646-54F6-4735-885D-EDAD4796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664ADBA-FD70-4818-993C-4A4074485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69FEA6-FBAB-4FE8-A925-C56F1C422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BE927D-C88F-4DD4-AEE8-D784FFE9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0AA79C-34AB-4142-AB87-4AC4DD2D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354091-0F78-4C40-B050-8B379A9B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42362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E40293-8104-42C9-B905-812FD447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CF7F0D-BBE8-48BD-8CF1-3C2897680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FF5C3-4D21-4CB3-8537-93DD3897A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94127-643F-40E6-B8F8-B8A33C14D93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2DAE49-EAF1-40AD-BA9C-D891F190A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F44E16-67F9-43BF-8B95-47F5553FD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4C70C-D31B-400E-9823-9437CDD9E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13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0.27.218.161:8765/" TargetMode="External"/><Relationship Id="rId5" Type="http://schemas.openxmlformats.org/officeDocument/2006/relationships/hyperlink" Target="http://localhost:8765/#/" TargetMode="Externa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microsoft.com/office/2007/relationships/hdphoto" Target="../media/hdphoto1.wdp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620982" y="872982"/>
            <a:ext cx="89500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6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数据结构课程设计之</a:t>
            </a:r>
            <a:endParaRPr lang="en-US" altLang="zh-CN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r"/>
            <a:r>
              <a:rPr lang="en-US" altLang="zh-CN" sz="6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Dijkstra</a:t>
            </a:r>
            <a:r>
              <a:rPr lang="zh-CN" altLang="en-US" sz="6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算法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D0CB5A-6119-4445-8FF4-7D9EA48FC638}"/>
              </a:ext>
            </a:extLst>
          </p:cNvPr>
          <p:cNvSpPr txBox="1"/>
          <p:nvPr/>
        </p:nvSpPr>
        <p:spPr>
          <a:xfrm>
            <a:off x="5964382" y="5985018"/>
            <a:ext cx="6227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软件学院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2020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级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 贾星宇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202000300125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4861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5630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系统稳定性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A45CE3-09C6-4F72-A6A2-4C6AD600B2A0}"/>
              </a:ext>
            </a:extLst>
          </p:cNvPr>
          <p:cNvSpPr txBox="1"/>
          <p:nvPr/>
        </p:nvSpPr>
        <p:spPr>
          <a:xfrm>
            <a:off x="1212273" y="1647895"/>
            <a:ext cx="4565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测试次数：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100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次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5CE59-574F-4FFB-9D85-512CD92C2465}"/>
              </a:ext>
            </a:extLst>
          </p:cNvPr>
          <p:cNvSpPr txBox="1"/>
          <p:nvPr/>
        </p:nvSpPr>
        <p:spPr>
          <a:xfrm>
            <a:off x="1212274" y="2624170"/>
            <a:ext cx="4301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更新系统：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次</a:t>
            </a:r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0E31418-E4E2-4FB4-98CA-E9CA900B3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344" y="1066115"/>
            <a:ext cx="6157911" cy="528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523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5630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系统健壮性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CADE5F-11E8-4ED1-B62C-7381D184F47E}"/>
              </a:ext>
            </a:extLst>
          </p:cNvPr>
          <p:cNvSpPr txBox="1"/>
          <p:nvPr/>
        </p:nvSpPr>
        <p:spPr>
          <a:xfrm>
            <a:off x="1040509" y="2181806"/>
            <a:ext cx="43018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输入信息不全提示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输入信息重复提示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输入信息错误提示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意外执行超前操作拦截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</a:p>
          <a:p>
            <a:endParaRPr lang="zh-CN" altLang="en-US" sz="4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AC4C05-02FD-4741-BED6-4C83CF9969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35" t="87879"/>
          <a:stretch/>
        </p:blipFill>
        <p:spPr>
          <a:xfrm>
            <a:off x="6401425" y="392373"/>
            <a:ext cx="5395836" cy="14599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60C101E-FF7B-4708-A4B3-F2F99FF7A4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08" t="88990"/>
          <a:stretch/>
        </p:blipFill>
        <p:spPr>
          <a:xfrm>
            <a:off x="6990625" y="1397025"/>
            <a:ext cx="4806636" cy="13626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88EC44E-1E26-4703-BA51-141673082B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653" t="87475"/>
          <a:stretch/>
        </p:blipFill>
        <p:spPr>
          <a:xfrm>
            <a:off x="5737084" y="2316163"/>
            <a:ext cx="6060177" cy="16143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A77022-8A1A-460C-B717-BA1CF3A9C8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731" t="87071"/>
          <a:stretch/>
        </p:blipFill>
        <p:spPr>
          <a:xfrm>
            <a:off x="6080633" y="3406591"/>
            <a:ext cx="5736790" cy="163361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EDFF83-F526-4274-9AC9-BD80062809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569" t="84748"/>
          <a:stretch/>
        </p:blipFill>
        <p:spPr>
          <a:xfrm>
            <a:off x="6844144" y="4429919"/>
            <a:ext cx="4973279" cy="19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327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5630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系统易用性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CADE5F-11E8-4ED1-B62C-7381D184F47E}"/>
              </a:ext>
            </a:extLst>
          </p:cNvPr>
          <p:cNvSpPr txBox="1"/>
          <p:nvPr/>
        </p:nvSpPr>
        <p:spPr>
          <a:xfrm>
            <a:off x="1033222" y="2171135"/>
            <a:ext cx="43018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en-US" altLang="zh-CN" dirty="0"/>
              <a:t>·</a:t>
            </a:r>
            <a:r>
              <a:rPr lang="zh-CN" altLang="en-US" dirty="0"/>
              <a:t>界面简洁；</a:t>
            </a:r>
            <a:endParaRPr lang="en-US" altLang="zh-CN" dirty="0"/>
          </a:p>
          <a:p>
            <a:r>
              <a:rPr lang="en-US" altLang="zh-CN" dirty="0"/>
              <a:t>·</a:t>
            </a:r>
            <a:r>
              <a:rPr lang="zh-CN" altLang="en-US" dirty="0"/>
              <a:t>鼠标放置到按钮上方提示按钮功能；</a:t>
            </a:r>
            <a:endParaRPr lang="en-US" altLang="zh-CN" dirty="0"/>
          </a:p>
          <a:p>
            <a:r>
              <a:rPr lang="en-US" altLang="zh-CN" dirty="0"/>
              <a:t>·</a:t>
            </a:r>
            <a:r>
              <a:rPr lang="zh-CN" altLang="en-US" dirty="0"/>
              <a:t>右下角设置“操作说明”按钮为用户介绍系统使用方法；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EE02EC0-2598-486F-9135-9C34E0EE8E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754" t="12424" r="8317" b="73636"/>
          <a:stretch/>
        </p:blipFill>
        <p:spPr>
          <a:xfrm>
            <a:off x="8890093" y="231884"/>
            <a:ext cx="2286002" cy="16430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88DA31-3B8D-49DA-B930-B9FBE96F2B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428" t="72323" b="9827"/>
          <a:stretch/>
        </p:blipFill>
        <p:spPr>
          <a:xfrm>
            <a:off x="6076562" y="266358"/>
            <a:ext cx="2840461" cy="1643064"/>
          </a:xfrm>
          <a:prstGeom prst="rect">
            <a:avLst/>
          </a:prstGeom>
        </p:spPr>
      </p:pic>
      <p:pic>
        <p:nvPicPr>
          <p:cNvPr id="16" name="图形 15" descr="光标">
            <a:extLst>
              <a:ext uri="{FF2B5EF4-FFF2-40B4-BE49-F238E27FC236}">
                <a16:creationId xmlns:a16="http://schemas.microsoft.com/office/drawing/2014/main" id="{C2ECFB2A-9512-4A18-AE1E-7A4C7EFB8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19320" y="755689"/>
            <a:ext cx="332509" cy="332509"/>
          </a:xfrm>
          <a:prstGeom prst="rect">
            <a:avLst/>
          </a:prstGeom>
        </p:spPr>
      </p:pic>
      <p:pic>
        <p:nvPicPr>
          <p:cNvPr id="17" name="图形 16" descr="光标">
            <a:extLst>
              <a:ext uri="{FF2B5EF4-FFF2-40B4-BE49-F238E27FC236}">
                <a16:creationId xmlns:a16="http://schemas.microsoft.com/office/drawing/2014/main" id="{79A08A38-E464-4F33-AB76-FA7DBDBDA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0867" y="673911"/>
            <a:ext cx="332509" cy="33250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9DF074B-350C-4334-8E8E-F3FF5CDEB5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044" t="23333" r="22838" b="16366"/>
          <a:stretch/>
        </p:blipFill>
        <p:spPr>
          <a:xfrm>
            <a:off x="5636607" y="2088274"/>
            <a:ext cx="6506972" cy="4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588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20782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3748713" y="2538665"/>
            <a:ext cx="3567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现场</a:t>
            </a:r>
            <a:endParaRPr lang="zh-CN" altLang="en-US" sz="8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A45CE3-09C6-4F72-A6A2-4C6AD600B2A0}"/>
              </a:ext>
            </a:extLst>
          </p:cNvPr>
          <p:cNvSpPr txBox="1"/>
          <p:nvPr/>
        </p:nvSpPr>
        <p:spPr>
          <a:xfrm>
            <a:off x="5749637" y="2498594"/>
            <a:ext cx="8760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华文新魏" panose="02010800040101010101" pitchFamily="2" charset="-122"/>
                <a:ea typeface="华文新魏" panose="02010800040101010101" pitchFamily="2" charset="-122"/>
                <a:hlinkClick r:id="rId5"/>
              </a:rPr>
              <a:t>演示</a:t>
            </a:r>
            <a:endParaRPr lang="zh-CN" altLang="en-US" sz="6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0D4FAB-D4F9-488A-88B9-8F6E0D7727C5}"/>
              </a:ext>
            </a:extLst>
          </p:cNvPr>
          <p:cNvSpPr txBox="1"/>
          <p:nvPr/>
        </p:nvSpPr>
        <p:spPr>
          <a:xfrm>
            <a:off x="4102004" y="4358926"/>
            <a:ext cx="4709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 Black" panose="020B0A04020102020204" pitchFamily="34" charset="0"/>
                <a:hlinkClick r:id="rId6"/>
              </a:rPr>
              <a:t>http://10.27.218.161:8765/</a:t>
            </a:r>
            <a:endParaRPr lang="zh-CN" alt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7562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5630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系统拓展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CADE5F-11E8-4ED1-B62C-7381D184F47E}"/>
              </a:ext>
            </a:extLst>
          </p:cNvPr>
          <p:cNvSpPr txBox="1"/>
          <p:nvPr/>
        </p:nvSpPr>
        <p:spPr>
          <a:xfrm>
            <a:off x="1524000" y="1522102"/>
            <a:ext cx="7840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en-US" altLang="zh-CN" dirty="0"/>
              <a:t>·</a:t>
            </a:r>
            <a:r>
              <a:rPr lang="zh-CN" altLang="en-US" dirty="0"/>
              <a:t>有向网中顶点过多（超过</a:t>
            </a:r>
            <a:r>
              <a:rPr lang="en-US" altLang="zh-CN" dirty="0"/>
              <a:t>50</a:t>
            </a:r>
            <a:r>
              <a:rPr lang="zh-CN" altLang="en-US" dirty="0"/>
              <a:t>个）时较密集，可考虑自动缩小点的大小来适配屏幕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45C3D0-DE0A-492B-9890-883BE0C0A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" y="2532098"/>
            <a:ext cx="6343380" cy="42289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A39A84A-8E5D-488B-A315-F17A360901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2" t="14748" r="23781" b="16366"/>
          <a:stretch/>
        </p:blipFill>
        <p:spPr>
          <a:xfrm>
            <a:off x="6696302" y="2739612"/>
            <a:ext cx="5502625" cy="378543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10679C7C-44D1-44BD-9C2D-79CBFE880106}"/>
              </a:ext>
            </a:extLst>
          </p:cNvPr>
          <p:cNvSpPr/>
          <p:nvPr/>
        </p:nvSpPr>
        <p:spPr>
          <a:xfrm>
            <a:off x="5748819" y="4464070"/>
            <a:ext cx="1350818" cy="455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5297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2293986" y="1600200"/>
            <a:ext cx="863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感谢聆听！</a:t>
            </a:r>
            <a:endParaRPr lang="zh-CN" altLang="en-US" sz="1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D0CB5A-6119-4445-8FF4-7D9EA48FC638}"/>
              </a:ext>
            </a:extLst>
          </p:cNvPr>
          <p:cNvSpPr txBox="1"/>
          <p:nvPr/>
        </p:nvSpPr>
        <p:spPr>
          <a:xfrm>
            <a:off x="5476009" y="5960741"/>
            <a:ext cx="10383982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软件学院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2020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级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班 贾星宇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202000300125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BE98DC-3B29-4E32-BCBE-9D936E199321}"/>
              </a:ext>
            </a:extLst>
          </p:cNvPr>
          <p:cNvSpPr txBox="1"/>
          <p:nvPr/>
        </p:nvSpPr>
        <p:spPr>
          <a:xfrm>
            <a:off x="7252855" y="3671439"/>
            <a:ext cx="4177145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请老师和同学们批评指正</a:t>
            </a:r>
          </a:p>
        </p:txBody>
      </p:sp>
    </p:spTree>
    <p:extLst>
      <p:ext uri="{BB962C8B-B14F-4D97-AF65-F5344CB8AC3E}">
        <p14:creationId xmlns:p14="http://schemas.microsoft.com/office/powerpoint/2010/main" val="22752531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3567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目录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7FE3AC03-6ADD-4FEC-8666-51E7D05441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602585"/>
              </p:ext>
            </p:extLst>
          </p:nvPr>
        </p:nvGraphicFramePr>
        <p:xfrm>
          <a:off x="2184400" y="116242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0478087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20781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524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题目需求分析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A122AE3-F171-45D8-A04E-A1D41A5EF708}"/>
              </a:ext>
            </a:extLst>
          </p:cNvPr>
          <p:cNvSpPr/>
          <p:nvPr/>
        </p:nvSpPr>
        <p:spPr>
          <a:xfrm>
            <a:off x="3131126" y="2091990"/>
            <a:ext cx="1787237" cy="4483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AF3A1F0-D894-4196-B9F6-1AA2FF7887FE}"/>
              </a:ext>
            </a:extLst>
          </p:cNvPr>
          <p:cNvSpPr/>
          <p:nvPr/>
        </p:nvSpPr>
        <p:spPr>
          <a:xfrm>
            <a:off x="5964382" y="2094807"/>
            <a:ext cx="748146" cy="4483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12ACD50-84D4-43D7-B15A-9DA874B71601}"/>
              </a:ext>
            </a:extLst>
          </p:cNvPr>
          <p:cNvSpPr/>
          <p:nvPr/>
        </p:nvSpPr>
        <p:spPr>
          <a:xfrm>
            <a:off x="8818418" y="2091990"/>
            <a:ext cx="748146" cy="4483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66459F4-EB47-4079-B9B9-603E2C04AE3A}"/>
              </a:ext>
            </a:extLst>
          </p:cNvPr>
          <p:cNvSpPr/>
          <p:nvPr/>
        </p:nvSpPr>
        <p:spPr>
          <a:xfrm>
            <a:off x="1149925" y="2700207"/>
            <a:ext cx="1981201" cy="4483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8A08A5E-1AE1-45C9-A72D-B89A0C3438A6}"/>
              </a:ext>
            </a:extLst>
          </p:cNvPr>
          <p:cNvSpPr/>
          <p:nvPr/>
        </p:nvSpPr>
        <p:spPr>
          <a:xfrm>
            <a:off x="1923376" y="3365726"/>
            <a:ext cx="1443280" cy="4483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0ACAFF6-46C5-4F44-A3D6-1C7C365C7842}"/>
              </a:ext>
            </a:extLst>
          </p:cNvPr>
          <p:cNvSpPr/>
          <p:nvPr/>
        </p:nvSpPr>
        <p:spPr>
          <a:xfrm>
            <a:off x="3602181" y="3998991"/>
            <a:ext cx="2119746" cy="4483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D0CB5A-6119-4445-8FF4-7D9EA48FC638}"/>
              </a:ext>
            </a:extLst>
          </p:cNvPr>
          <p:cNvSpPr txBox="1"/>
          <p:nvPr/>
        </p:nvSpPr>
        <p:spPr>
          <a:xfrm>
            <a:off x="1149925" y="1887149"/>
            <a:ext cx="1046710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设计实现有向网结构，针对随机有向网实例和随机源点，用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Dijkstra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算法求解出</a:t>
            </a:r>
            <a:r>
              <a:rPr lang="zh-CN" altLang="en-US" sz="2800" u="sng" dirty="0">
                <a:latin typeface="华文新魏" panose="02010800040101010101" pitchFamily="2" charset="-122"/>
                <a:ea typeface="华文新魏" panose="02010800040101010101" pitchFamily="2" charset="-122"/>
              </a:rPr>
              <a:t>单源点到其他各顶点的最短路径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，给出求解过程的动态演示。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 可考虑实现不同存储结构上的实现。</a:t>
            </a: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5E94AACD-F15B-48A1-A224-CC55FFD5FDAB}"/>
              </a:ext>
            </a:extLst>
          </p:cNvPr>
          <p:cNvSpPr/>
          <p:nvPr/>
        </p:nvSpPr>
        <p:spPr>
          <a:xfrm>
            <a:off x="2261753" y="4734638"/>
            <a:ext cx="1738745" cy="1655762"/>
          </a:xfrm>
          <a:prstGeom prst="flowChartConnector">
            <a:avLst/>
          </a:prstGeom>
          <a:solidFill>
            <a:srgbClr val="77C2F5"/>
          </a:solidFill>
          <a:ln>
            <a:solidFill>
              <a:srgbClr val="77C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5319E6-6676-42AC-909E-1C2E5CB659C6}"/>
              </a:ext>
            </a:extLst>
          </p:cNvPr>
          <p:cNvSpPr txBox="1"/>
          <p:nvPr/>
        </p:nvSpPr>
        <p:spPr>
          <a:xfrm>
            <a:off x="2430411" y="4870021"/>
            <a:ext cx="1411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创建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有向网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结构</a:t>
            </a: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41708D2B-D39F-4B1C-8398-8EDF573C5F34}"/>
              </a:ext>
            </a:extLst>
          </p:cNvPr>
          <p:cNvSpPr/>
          <p:nvPr/>
        </p:nvSpPr>
        <p:spPr>
          <a:xfrm>
            <a:off x="5254192" y="4728373"/>
            <a:ext cx="1738745" cy="1655762"/>
          </a:xfrm>
          <a:prstGeom prst="flowChartConnector">
            <a:avLst/>
          </a:prstGeom>
          <a:solidFill>
            <a:srgbClr val="77C2F5"/>
          </a:solidFill>
          <a:ln>
            <a:solidFill>
              <a:srgbClr val="77C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7D98252-E752-4AF4-8A69-054154860ADD}"/>
              </a:ext>
            </a:extLst>
          </p:cNvPr>
          <p:cNvSpPr txBox="1"/>
          <p:nvPr/>
        </p:nvSpPr>
        <p:spPr>
          <a:xfrm>
            <a:off x="5390019" y="5142852"/>
            <a:ext cx="1411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算法的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演示</a:t>
            </a: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753F5E1D-5CD0-49F9-A93B-7440FC12F68F}"/>
              </a:ext>
            </a:extLst>
          </p:cNvPr>
          <p:cNvSpPr/>
          <p:nvPr/>
        </p:nvSpPr>
        <p:spPr>
          <a:xfrm>
            <a:off x="8289684" y="4728373"/>
            <a:ext cx="1738745" cy="1655762"/>
          </a:xfrm>
          <a:prstGeom prst="flowChartConnector">
            <a:avLst/>
          </a:prstGeom>
          <a:solidFill>
            <a:srgbClr val="77C2F5"/>
          </a:solidFill>
          <a:ln>
            <a:solidFill>
              <a:srgbClr val="77C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B1E88E9-9C98-496C-99FD-8860A8268F9E}"/>
              </a:ext>
            </a:extLst>
          </p:cNvPr>
          <p:cNvSpPr txBox="1"/>
          <p:nvPr/>
        </p:nvSpPr>
        <p:spPr>
          <a:xfrm>
            <a:off x="8453075" y="5142851"/>
            <a:ext cx="1411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“动态”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“随机”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6717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6" grpId="0"/>
      <p:bldP spid="16" grpId="0" animBg="1"/>
      <p:bldP spid="14" grpId="0"/>
      <p:bldP spid="17" grpId="0" animBg="1"/>
      <p:bldP spid="18" grpId="0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3567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需求解决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27" name="图示 26">
            <a:extLst>
              <a:ext uri="{FF2B5EF4-FFF2-40B4-BE49-F238E27FC236}">
                <a16:creationId xmlns:a16="http://schemas.microsoft.com/office/drawing/2014/main" id="{BFADBC87-251F-4703-9A2A-9A60F887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659916"/>
              </p:ext>
            </p:extLst>
          </p:nvPr>
        </p:nvGraphicFramePr>
        <p:xfrm>
          <a:off x="464128" y="1600200"/>
          <a:ext cx="6061363" cy="4666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E5FA4A4F-855E-4E7D-BE0F-FCF9CB1BE5DC}"/>
              </a:ext>
            </a:extLst>
          </p:cNvPr>
          <p:cNvSpPr txBox="1"/>
          <p:nvPr/>
        </p:nvSpPr>
        <p:spPr>
          <a:xfrm>
            <a:off x="2257407" y="1408278"/>
            <a:ext cx="2474804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系统架构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29" name="图示 28">
            <a:extLst>
              <a:ext uri="{FF2B5EF4-FFF2-40B4-BE49-F238E27FC236}">
                <a16:creationId xmlns:a16="http://schemas.microsoft.com/office/drawing/2014/main" id="{D4636065-571F-44DC-8B7E-BE4D617C2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0098166"/>
              </p:ext>
            </p:extLst>
          </p:nvPr>
        </p:nvGraphicFramePr>
        <p:xfrm>
          <a:off x="6067850" y="1600200"/>
          <a:ext cx="6061363" cy="4666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82F3E89D-E930-4DE0-91B0-C2E679A652D9}"/>
              </a:ext>
            </a:extLst>
          </p:cNvPr>
          <p:cNvSpPr txBox="1"/>
          <p:nvPr/>
        </p:nvSpPr>
        <p:spPr>
          <a:xfrm>
            <a:off x="7861129" y="1408278"/>
            <a:ext cx="2474804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数据结构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C989185-06A7-4BCE-9F27-2372805A8898}"/>
              </a:ext>
            </a:extLst>
          </p:cNvPr>
          <p:cNvSpPr txBox="1"/>
          <p:nvPr/>
        </p:nvSpPr>
        <p:spPr>
          <a:xfrm>
            <a:off x="7408497" y="5896933"/>
            <a:ext cx="3893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语言：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Java+JavaScript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0716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28" grpId="0"/>
      <p:bldGraphic spid="29" grpId="0">
        <p:bldAsOne/>
      </p:bldGraphic>
      <p:bldP spid="30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3567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需求解决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D0CB5A-6119-4445-8FF4-7D9EA48FC638}"/>
              </a:ext>
            </a:extLst>
          </p:cNvPr>
          <p:cNvSpPr txBox="1"/>
          <p:nvPr/>
        </p:nvSpPr>
        <p:spPr>
          <a:xfrm>
            <a:off x="877502" y="1339622"/>
            <a:ext cx="10383982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创建带有编号的顶点：顶点编号、横纵坐标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20220223_153409">
            <a:hlinkClick r:id="" action="ppaction://media"/>
            <a:extLst>
              <a:ext uri="{FF2B5EF4-FFF2-40B4-BE49-F238E27FC236}">
                <a16:creationId xmlns:a16="http://schemas.microsoft.com/office/drawing/2014/main" id="{E83CF8A8-C2B9-457F-98C2-430809FF7D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8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5514" y="2025257"/>
            <a:ext cx="6682413" cy="4454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E9C974-5B1F-400E-AAC3-E6B753A8F2CA}"/>
              </a:ext>
            </a:extLst>
          </p:cNvPr>
          <p:cNvSpPr txBox="1"/>
          <p:nvPr/>
        </p:nvSpPr>
        <p:spPr>
          <a:xfrm>
            <a:off x="8020014" y="3148030"/>
            <a:ext cx="3548039" cy="17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表单输入不完整提示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添加顶点已存在提示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添加成功提示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4626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3567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需求解决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D0CB5A-6119-4445-8FF4-7D9EA48FC638}"/>
              </a:ext>
            </a:extLst>
          </p:cNvPr>
          <p:cNvSpPr txBox="1"/>
          <p:nvPr/>
        </p:nvSpPr>
        <p:spPr>
          <a:xfrm>
            <a:off x="877502" y="1339622"/>
            <a:ext cx="10383982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创建加权有向边：边的起点、终点、权值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E9C974-5B1F-400E-AAC3-E6B753A8F2CA}"/>
              </a:ext>
            </a:extLst>
          </p:cNvPr>
          <p:cNvSpPr txBox="1"/>
          <p:nvPr/>
        </p:nvSpPr>
        <p:spPr>
          <a:xfrm>
            <a:off x="7939185" y="3002246"/>
            <a:ext cx="3825622" cy="280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表单输入不完整提示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添加边已存在提示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输入的顶点不存在提示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权值默认为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，可以修改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添加成功提示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" name="20220223_155354">
            <a:hlinkClick r:id="" action="ppaction://media"/>
            <a:extLst>
              <a:ext uri="{FF2B5EF4-FFF2-40B4-BE49-F238E27FC236}">
                <a16:creationId xmlns:a16="http://schemas.microsoft.com/office/drawing/2014/main" id="{AA0A9012-20DE-45D2-A7E2-0392E02DF8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76.999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7268" y="2107892"/>
            <a:ext cx="6709497" cy="44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219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3567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需求解决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D0CB5A-6119-4445-8FF4-7D9EA48FC638}"/>
              </a:ext>
            </a:extLst>
          </p:cNvPr>
          <p:cNvSpPr txBox="1"/>
          <p:nvPr/>
        </p:nvSpPr>
        <p:spPr>
          <a:xfrm>
            <a:off x="877502" y="1339622"/>
            <a:ext cx="10383982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自动创建有向网结构：随机数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随机数判重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E9C974-5B1F-400E-AAC3-E6B753A8F2CA}"/>
              </a:ext>
            </a:extLst>
          </p:cNvPr>
          <p:cNvSpPr txBox="1"/>
          <p:nvPr/>
        </p:nvSpPr>
        <p:spPr>
          <a:xfrm>
            <a:off x="7713445" y="3040920"/>
            <a:ext cx="4014428" cy="225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表单输入不完整提示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添加边数目过多提示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（边数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&gt;【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点*（点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-1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】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添加成功提示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" name="20220223_160330">
            <a:hlinkClick r:id="" action="ppaction://media"/>
            <a:extLst>
              <a:ext uri="{FF2B5EF4-FFF2-40B4-BE49-F238E27FC236}">
                <a16:creationId xmlns:a16="http://schemas.microsoft.com/office/drawing/2014/main" id="{873BE9EC-2784-4D4B-9332-81352E1C6D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2143" y="2025257"/>
            <a:ext cx="7114031" cy="47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511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6927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3567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需求解决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D0CB5A-6119-4445-8FF4-7D9EA48FC638}"/>
              </a:ext>
            </a:extLst>
          </p:cNvPr>
          <p:cNvSpPr txBox="1"/>
          <p:nvPr/>
        </p:nvSpPr>
        <p:spPr>
          <a:xfrm>
            <a:off x="877502" y="1339622"/>
            <a:ext cx="10383982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Dijkstra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算法展示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3131D52-BFF9-4E6B-B7BC-E937469863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5"/>
          <a:stretch/>
        </p:blipFill>
        <p:spPr>
          <a:xfrm>
            <a:off x="877502" y="1933182"/>
            <a:ext cx="10946147" cy="46215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A4A2A2-511E-433A-9573-9C41E708E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566" y="0"/>
            <a:ext cx="2294434" cy="20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2790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24FFB-B751-45C3-ADA2-3E5AB2CF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BBA6B-2D2D-4E9C-881F-F4BA6F638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41B98-15BE-4A3D-8EE6-21E0E9EF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D90A09-712D-4323-93F0-B7AAB4606A16}"/>
              </a:ext>
            </a:extLst>
          </p:cNvPr>
          <p:cNvSpPr txBox="1"/>
          <p:nvPr/>
        </p:nvSpPr>
        <p:spPr>
          <a:xfrm>
            <a:off x="231005" y="231884"/>
            <a:ext cx="12929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D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I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j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K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S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t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R</a:t>
            </a:r>
          </a:p>
          <a:p>
            <a:r>
              <a:rPr lang="en-US" altLang="zh-CN" sz="5400" kern="0" dirty="0">
                <a:solidFill>
                  <a:schemeClr val="bg2"/>
                </a:solidFill>
                <a:effectLst/>
                <a:latin typeface="Monotype Corsiva" panose="03010101010201010101" pitchFamily="66" charset="0"/>
                <a:ea typeface="宋体" panose="02010600030101010101" pitchFamily="2" charset="-122"/>
              </a:rPr>
              <a:t>a</a:t>
            </a:r>
            <a:endParaRPr lang="zh-CN" altLang="en-US" sz="2400" dirty="0">
              <a:solidFill>
                <a:schemeClr val="bg2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72E57-B19A-45F6-B4FE-D6373E478E55}"/>
              </a:ext>
            </a:extLst>
          </p:cNvPr>
          <p:cNvSpPr txBox="1"/>
          <p:nvPr/>
        </p:nvSpPr>
        <p:spPr>
          <a:xfrm>
            <a:off x="1033222" y="231884"/>
            <a:ext cx="5679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算法分析</a:t>
            </a:r>
            <a:endParaRPr lang="zh-CN" altLang="en-US" sz="6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816DAFBA-0485-4D44-898C-6E6FBBE87B18}"/>
              </a:ext>
            </a:extLst>
          </p:cNvPr>
          <p:cNvSpPr/>
          <p:nvPr/>
        </p:nvSpPr>
        <p:spPr>
          <a:xfrm>
            <a:off x="1846120" y="1339622"/>
            <a:ext cx="3196935" cy="1655762"/>
          </a:xfrm>
          <a:prstGeom prst="flowChartConnector">
            <a:avLst/>
          </a:prstGeom>
          <a:solidFill>
            <a:srgbClr val="77C2F5"/>
          </a:solidFill>
          <a:ln>
            <a:solidFill>
              <a:srgbClr val="77C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4FF5E9-1CC8-4385-86AF-5593CC209367}"/>
              </a:ext>
            </a:extLst>
          </p:cNvPr>
          <p:cNvSpPr txBox="1"/>
          <p:nvPr/>
        </p:nvSpPr>
        <p:spPr>
          <a:xfrm>
            <a:off x="2146539" y="1600200"/>
            <a:ext cx="25960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时间复杂度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O(n</a:t>
            </a:r>
            <a:r>
              <a:rPr lang="en-US" altLang="zh-CN" sz="2800" dirty="0">
                <a:solidFill>
                  <a:schemeClr val="bg1"/>
                </a:solidFill>
                <a:ea typeface="华文新魏" panose="02010800040101010101" pitchFamily="2" charset="-122"/>
              </a:rPr>
              <a:t>² 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×</a:t>
            </a:r>
            <a:r>
              <a:rPr lang="en-US" altLang="zh-CN" sz="2800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logn</a:t>
            </a:r>
            <a:r>
              <a:rPr lang="zh-CN" altLang="en-US" sz="2800" dirty="0">
                <a:solidFill>
                  <a:schemeClr val="bg1"/>
                </a:solidFill>
                <a:latin typeface="+mj-lt"/>
                <a:ea typeface="华文新魏" panose="02010800040101010101" pitchFamily="2" charset="-122"/>
              </a:rPr>
              <a:t>）</a:t>
            </a:r>
            <a:endParaRPr lang="en-US" altLang="zh-CN" sz="2800" dirty="0">
              <a:solidFill>
                <a:schemeClr val="bg1"/>
              </a:solidFill>
              <a:latin typeface="+mj-lt"/>
              <a:ea typeface="华文新魏" panose="02010800040101010101" pitchFamily="2" charset="-122"/>
            </a:endParaRPr>
          </a:p>
        </p:txBody>
      </p: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1253687D-216A-4E31-ACC6-238EA6E3A86F}"/>
              </a:ext>
            </a:extLst>
          </p:cNvPr>
          <p:cNvSpPr/>
          <p:nvPr/>
        </p:nvSpPr>
        <p:spPr>
          <a:xfrm>
            <a:off x="1836644" y="3770541"/>
            <a:ext cx="3196935" cy="1655762"/>
          </a:xfrm>
          <a:prstGeom prst="flowChartConnector">
            <a:avLst/>
          </a:prstGeom>
          <a:solidFill>
            <a:srgbClr val="77C2F5"/>
          </a:solidFill>
          <a:ln>
            <a:solidFill>
              <a:srgbClr val="77C2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9C51F0-0AF6-400E-8A5F-642921133CCB}"/>
              </a:ext>
            </a:extLst>
          </p:cNvPr>
          <p:cNvSpPr txBox="1"/>
          <p:nvPr/>
        </p:nvSpPr>
        <p:spPr>
          <a:xfrm>
            <a:off x="1846120" y="3832494"/>
            <a:ext cx="3218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空间复杂度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邻接矩阵：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O(v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华文新魏" panose="02010800040101010101" pitchFamily="2" charset="-122"/>
              </a:rPr>
              <a:t>²</a:t>
            </a:r>
            <a:r>
              <a:rPr lang="zh-CN" altLang="en-US" sz="2400" dirty="0">
                <a:solidFill>
                  <a:schemeClr val="bg1"/>
                </a:solidFill>
                <a:latin typeface="+mj-lt"/>
                <a:ea typeface="华文新魏" panose="02010800040101010101" pitchFamily="2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+mj-lt"/>
              <a:ea typeface="华文新魏" panose="0201080004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lt"/>
                <a:ea typeface="华文新魏" panose="02010800040101010101" pitchFamily="2" charset="-122"/>
              </a:rPr>
              <a:t>邻接链表：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华文新魏" panose="02010800040101010101" pitchFamily="2" charset="-122"/>
              </a:rPr>
              <a:t>O(</a:t>
            </a:r>
            <a:r>
              <a:rPr lang="en-US" altLang="zh-CN" sz="2400" b="1" dirty="0" err="1">
                <a:solidFill>
                  <a:schemeClr val="bg1"/>
                </a:solidFill>
                <a:latin typeface="+mj-lt"/>
                <a:ea typeface="华文新魏" panose="02010800040101010101" pitchFamily="2" charset="-122"/>
              </a:rPr>
              <a:t>e+V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华文新魏" panose="02010800040101010101" pitchFamily="2" charset="-122"/>
              </a:rPr>
              <a:t>)</a:t>
            </a:r>
          </a:p>
          <a:p>
            <a:pPr lvl="0" algn="ctr"/>
            <a:r>
              <a:rPr lang="en-US" altLang="zh-CN" sz="2000" dirty="0">
                <a:solidFill>
                  <a:prstClr val="black"/>
                </a:solidFill>
                <a:latin typeface="等线 Light" panose="020F0302020204030204"/>
                <a:ea typeface="华文新魏" panose="02010800040101010101" pitchFamily="2" charset="-122"/>
              </a:rPr>
              <a:t>e:</a:t>
            </a:r>
            <a:r>
              <a:rPr lang="zh-CN" altLang="en-US" sz="2000" dirty="0">
                <a:solidFill>
                  <a:prstClr val="black"/>
                </a:solidFill>
                <a:latin typeface="等线 Light" panose="020F0302020204030204"/>
                <a:ea typeface="华文新魏" panose="02010800040101010101" pitchFamily="2" charset="-122"/>
              </a:rPr>
              <a:t>边数；</a:t>
            </a:r>
            <a:r>
              <a:rPr lang="en-US" altLang="zh-CN" sz="2000" dirty="0">
                <a:solidFill>
                  <a:prstClr val="black"/>
                </a:solidFill>
                <a:latin typeface="等线 Light" panose="020F0302020204030204"/>
                <a:ea typeface="华文新魏" panose="02010800040101010101" pitchFamily="2" charset="-122"/>
              </a:rPr>
              <a:t>v:</a:t>
            </a:r>
            <a:r>
              <a:rPr lang="zh-CN" altLang="en-US" sz="2000" dirty="0">
                <a:solidFill>
                  <a:prstClr val="black"/>
                </a:solidFill>
                <a:latin typeface="等线 Light" panose="020F0302020204030204"/>
                <a:ea typeface="华文新魏" panose="02010800040101010101" pitchFamily="2" charset="-122"/>
              </a:rPr>
              <a:t>顶点数</a:t>
            </a:r>
          </a:p>
          <a:p>
            <a:pPr algn="ctr"/>
            <a:endParaRPr lang="zh-CN" altLang="en-US" sz="2400" b="1" dirty="0">
              <a:solidFill>
                <a:schemeClr val="bg1"/>
              </a:solidFill>
              <a:latin typeface="+mj-lt"/>
              <a:ea typeface="华文新魏" panose="0201080004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1165250-B5D4-4CC7-B4E1-67AD6CCC9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779" y="712379"/>
            <a:ext cx="5679305" cy="5595167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F86178E-A232-43FA-BC37-6E0D5328D4E1}"/>
              </a:ext>
            </a:extLst>
          </p:cNvPr>
          <p:cNvCxnSpPr/>
          <p:nvPr/>
        </p:nvCxnSpPr>
        <p:spPr>
          <a:xfrm>
            <a:off x="6400800" y="1177636"/>
            <a:ext cx="15655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BE3ED0D-A40F-4E0A-9A5D-EF10C647E7CC}"/>
              </a:ext>
            </a:extLst>
          </p:cNvPr>
          <p:cNvCxnSpPr/>
          <p:nvPr/>
        </p:nvCxnSpPr>
        <p:spPr>
          <a:xfrm>
            <a:off x="6400800" y="1600200"/>
            <a:ext cx="15655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B50BF5D-6081-4490-BAC5-6A4ED7E9290C}"/>
              </a:ext>
            </a:extLst>
          </p:cNvPr>
          <p:cNvSpPr txBox="1"/>
          <p:nvPr/>
        </p:nvSpPr>
        <p:spPr>
          <a:xfrm>
            <a:off x="8056418" y="983673"/>
            <a:ext cx="146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X²logx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1890CC-C9FC-4A32-9D5D-C1E997243935}"/>
              </a:ext>
            </a:extLst>
          </p:cNvPr>
          <p:cNvSpPr txBox="1"/>
          <p:nvPr/>
        </p:nvSpPr>
        <p:spPr>
          <a:xfrm>
            <a:off x="7985558" y="1439633"/>
            <a:ext cx="146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实际折线图</a:t>
            </a:r>
          </a:p>
        </p:txBody>
      </p:sp>
    </p:spTree>
    <p:extLst>
      <p:ext uri="{BB962C8B-B14F-4D97-AF65-F5344CB8AC3E}">
        <p14:creationId xmlns:p14="http://schemas.microsoft.com/office/powerpoint/2010/main" val="28871856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/>
      <p:bldP spid="12" grpId="0" animBg="1"/>
      <p:bldP spid="13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549</Words>
  <Application>Microsoft Office PowerPoint</Application>
  <PresentationFormat>宽屏</PresentationFormat>
  <Paragraphs>218</Paragraphs>
  <Slides>15</Slides>
  <Notes>15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华文仿宋</vt:lpstr>
      <vt:lpstr>等线 Light</vt:lpstr>
      <vt:lpstr>Monotype Corsiva</vt:lpstr>
      <vt:lpstr>Arial Black</vt:lpstr>
      <vt:lpstr>等线</vt:lpstr>
      <vt:lpstr>华文新魏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贾 星宇</dc:creator>
  <cp:lastModifiedBy>贾 星宇</cp:lastModifiedBy>
  <cp:revision>25</cp:revision>
  <dcterms:created xsi:type="dcterms:W3CDTF">2022-01-22T07:44:27Z</dcterms:created>
  <dcterms:modified xsi:type="dcterms:W3CDTF">2023-02-23T11:42:29Z</dcterms:modified>
</cp:coreProperties>
</file>